
<file path=[Content_Types].xml><?xml version="1.0" encoding="utf-8"?>
<Types xmlns="http://schemas.openxmlformats.org/package/2006/content-types">
  <Default Extension="emf" ContentType="image/x-emf"/>
  <Default Extension="jpeg" ContentType="image/jpeg"/>
  <Default Extension="jpg" ContentType="image/jpeg"/>
  <Default Extension="mp4" ContentType="video/mp4"/>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chart3.xml" ContentType="application/vnd.openxmlformats-officedocument.drawingml.chart+xml"/>
  <Override PartName="/ppt/drawings/drawing1.xml" ContentType="application/vnd.openxmlformats-officedocument.drawingml.chartshapes+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charts/chart6.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9" r:id="rId2"/>
  </p:sldMasterIdLst>
  <p:notesMasterIdLst>
    <p:notesMasterId r:id="rId16"/>
  </p:notesMasterIdLst>
  <p:sldIdLst>
    <p:sldId id="257" r:id="rId3"/>
    <p:sldId id="258" r:id="rId4"/>
    <p:sldId id="266" r:id="rId5"/>
    <p:sldId id="259" r:id="rId6"/>
    <p:sldId id="268" r:id="rId7"/>
    <p:sldId id="272" r:id="rId8"/>
    <p:sldId id="269" r:id="rId9"/>
    <p:sldId id="271" r:id="rId10"/>
    <p:sldId id="270" r:id="rId11"/>
    <p:sldId id="267" r:id="rId12"/>
    <p:sldId id="273" r:id="rId13"/>
    <p:sldId id="261" r:id="rId14"/>
    <p:sldId id="277"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nee Hancock" initials="RH" lastIdx="6" clrIdx="0">
    <p:extLst>
      <p:ext uri="{19B8F6BF-5375-455C-9EA6-DF929625EA0E}">
        <p15:presenceInfo xmlns:p15="http://schemas.microsoft.com/office/powerpoint/2012/main" userId="Renee Hancock"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04" autoAdjust="0"/>
    <p:restoredTop sz="94660"/>
  </p:normalViewPr>
  <p:slideViewPr>
    <p:cSldViewPr snapToGrid="0">
      <p:cViewPr varScale="1">
        <p:scale>
          <a:sx n="115" d="100"/>
          <a:sy n="115" d="100"/>
        </p:scale>
        <p:origin x="528"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charts/_rels/chart1.xml.rels><?xml version="1.0" encoding="UTF-8" standalone="yes"?>
<Relationships xmlns="http://schemas.openxmlformats.org/package/2006/relationships"><Relationship Id="rId3" Type="http://schemas.openxmlformats.org/officeDocument/2006/relationships/oleObject" Target="file:////ltf-dc-fp-001\Company%20Data\2021\Programs\Education\BTS\BTS%202021%20DATA%20S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oleObject" Target="file:////ltf-dc-fp-001\Company%20Data\2021\Programs\Education\BTS\BTS%202021%20DATA%20SS.xlsx"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ltf-dc-fp-001\Company%20Data\2021\Programs\Education\BTS\BTS%202021%20DATA%20SS.xlsx" TargetMode="Externa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3.xml"/><Relationship Id="rId1" Type="http://schemas.microsoft.com/office/2011/relationships/chartStyle" Target="style3.xml"/></Relationships>
</file>

<file path=ppt/charts/_rels/chart6.xml.rels><?xml version="1.0" encoding="UTF-8" standalone="yes"?>
<Relationships xmlns="http://schemas.openxmlformats.org/package/2006/relationships"><Relationship Id="rId3" Type="http://schemas.openxmlformats.org/officeDocument/2006/relationships/oleObject" Target="file:////ltf-dc-fp-001\Company%20Data\2021\Programs\Education\BTS\BTS%202021%20DATA%20SS.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AU"/>
              <a:t>Year Levels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cat>
            <c:strRef>
              <c:f>'Pivot Tables'!$P$10:$P$16</c:f>
              <c:strCache>
                <c:ptCount val="7"/>
                <c:pt idx="0">
                  <c:v>Primary </c:v>
                </c:pt>
                <c:pt idx="1">
                  <c:v>7</c:v>
                </c:pt>
                <c:pt idx="2">
                  <c:v>8</c:v>
                </c:pt>
                <c:pt idx="3">
                  <c:v>9</c:v>
                </c:pt>
                <c:pt idx="4">
                  <c:v>10</c:v>
                </c:pt>
                <c:pt idx="5">
                  <c:v>11</c:v>
                </c:pt>
                <c:pt idx="6">
                  <c:v>12</c:v>
                </c:pt>
              </c:strCache>
            </c:strRef>
          </c:cat>
          <c:val>
            <c:numRef>
              <c:f>'Pivot Tables'!$Q$10:$Q$16</c:f>
              <c:numCache>
                <c:formatCode>General</c:formatCode>
                <c:ptCount val="7"/>
                <c:pt idx="0">
                  <c:v>51</c:v>
                </c:pt>
                <c:pt idx="1">
                  <c:v>86</c:v>
                </c:pt>
                <c:pt idx="2">
                  <c:v>87</c:v>
                </c:pt>
                <c:pt idx="3">
                  <c:v>73</c:v>
                </c:pt>
                <c:pt idx="4">
                  <c:v>70</c:v>
                </c:pt>
                <c:pt idx="5">
                  <c:v>73</c:v>
                </c:pt>
                <c:pt idx="6">
                  <c:v>40</c:v>
                </c:pt>
              </c:numCache>
            </c:numRef>
          </c:val>
          <c:extLst>
            <c:ext xmlns:c16="http://schemas.microsoft.com/office/drawing/2014/chart" uri="{C3380CC4-5D6E-409C-BE32-E72D297353CC}">
              <c16:uniqueId val="{00000000-D982-4799-B3FA-3A20E22C6B9E}"/>
            </c:ext>
          </c:extLst>
        </c:ser>
        <c:dLbls>
          <c:showLegendKey val="0"/>
          <c:showVal val="0"/>
          <c:showCatName val="0"/>
          <c:showSerName val="0"/>
          <c:showPercent val="0"/>
          <c:showBubbleSize val="0"/>
        </c:dLbls>
        <c:gapWidth val="219"/>
        <c:overlap val="-27"/>
        <c:axId val="638567552"/>
        <c:axId val="638570176"/>
      </c:barChart>
      <c:catAx>
        <c:axId val="6385675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38570176"/>
        <c:crosses val="autoZero"/>
        <c:auto val="1"/>
        <c:lblAlgn val="ctr"/>
        <c:lblOffset val="100"/>
        <c:noMultiLvlLbl val="0"/>
      </c:catAx>
      <c:valAx>
        <c:axId val="6385701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385675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pivotSource>
    <c:name>[BTS 2021 DATA SS.xlsx]Pivot Tables!PivotTable4</c:name>
    <c:fmtId val="6"/>
  </c:pivotSource>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ivotFmts>
      <c:pivotFmt>
        <c:idx val="0"/>
        <c:spPr>
          <a:solidFill>
            <a:schemeClr val="accent1"/>
          </a:solidFill>
          <a:ln w="19050">
            <a:solidFill>
              <a:schemeClr val="lt1"/>
            </a:solidFill>
          </a:ln>
          <a:effectLst/>
        </c:spPr>
        <c:marker>
          <c:symbol val="none"/>
        </c:marker>
      </c:pivotFmt>
      <c:pivotFmt>
        <c:idx val="1"/>
        <c:spPr>
          <a:solidFill>
            <a:schemeClr val="accent1"/>
          </a:solidFill>
          <a:ln w="19050">
            <a:solidFill>
              <a:schemeClr val="lt1"/>
            </a:solidFill>
          </a:ln>
          <a:effectLst/>
        </c:spPr>
        <c:marker>
          <c:symbol val="none"/>
        </c:marker>
      </c:pivotFmt>
      <c:pivotFmt>
        <c:idx val="2"/>
        <c:spPr>
          <a:solidFill>
            <a:schemeClr val="accent1"/>
          </a:solidFill>
          <a:ln w="19050">
            <a:solidFill>
              <a:schemeClr val="lt1"/>
            </a:solidFill>
          </a:ln>
          <a:effectLst/>
        </c:spPr>
      </c:pivotFmt>
      <c:pivotFmt>
        <c:idx val="3"/>
        <c:spPr>
          <a:solidFill>
            <a:schemeClr val="accent1"/>
          </a:solidFill>
          <a:ln w="19050">
            <a:solidFill>
              <a:schemeClr val="lt1"/>
            </a:solidFill>
          </a:ln>
          <a:effectLst/>
        </c:spPr>
      </c:pivotFmt>
      <c:pivotFmt>
        <c:idx val="4"/>
        <c:spPr>
          <a:solidFill>
            <a:schemeClr val="accent1"/>
          </a:solidFill>
          <a:ln w="19050">
            <a:solidFill>
              <a:schemeClr val="lt1"/>
            </a:solidFill>
          </a:ln>
          <a:effectLst/>
        </c:spPr>
      </c:pivotFmt>
      <c:pivotFmt>
        <c:idx val="5"/>
        <c:spPr>
          <a:solidFill>
            <a:schemeClr val="accent1"/>
          </a:solidFill>
          <a:ln w="19050">
            <a:solidFill>
              <a:schemeClr val="lt1"/>
            </a:solidFill>
          </a:ln>
          <a:effectLst/>
        </c:spPr>
      </c:pivotFmt>
      <c:pivotFmt>
        <c:idx val="6"/>
        <c:spPr>
          <a:solidFill>
            <a:schemeClr val="accent1"/>
          </a:solidFill>
          <a:ln w="19050">
            <a:solidFill>
              <a:schemeClr val="lt1"/>
            </a:solidFill>
          </a:ln>
          <a:effectLst/>
        </c:spPr>
      </c:pivotFmt>
      <c:pivotFmt>
        <c:idx val="7"/>
        <c:spPr>
          <a:solidFill>
            <a:schemeClr val="accent1"/>
          </a:solidFill>
          <a:ln w="19050">
            <a:solidFill>
              <a:schemeClr val="lt1"/>
            </a:solidFill>
          </a:ln>
          <a:effectLst/>
        </c:spPr>
      </c:pivotFmt>
      <c:pivotFmt>
        <c:idx val="8"/>
        <c:spPr>
          <a:solidFill>
            <a:schemeClr val="accent1"/>
          </a:solidFill>
          <a:ln w="19050">
            <a:solidFill>
              <a:schemeClr val="lt1"/>
            </a:solidFill>
          </a:ln>
          <a:effectLst/>
        </c:spPr>
        <c:marker>
          <c:symbol val="none"/>
        </c:marker>
      </c:pivotFmt>
      <c:pivotFmt>
        <c:idx val="9"/>
        <c:spPr>
          <a:solidFill>
            <a:schemeClr val="accent1"/>
          </a:solidFill>
          <a:ln w="19050">
            <a:solidFill>
              <a:schemeClr val="lt1"/>
            </a:solidFill>
          </a:ln>
          <a:effectLst/>
        </c:spPr>
      </c:pivotFmt>
      <c:pivotFmt>
        <c:idx val="10"/>
        <c:spPr>
          <a:solidFill>
            <a:schemeClr val="accent1"/>
          </a:solidFill>
          <a:ln w="19050">
            <a:solidFill>
              <a:schemeClr val="lt1"/>
            </a:solidFill>
          </a:ln>
          <a:effectLst/>
        </c:spPr>
      </c:pivotFmt>
      <c:pivotFmt>
        <c:idx val="11"/>
        <c:spPr>
          <a:solidFill>
            <a:schemeClr val="accent1"/>
          </a:solidFill>
          <a:ln w="19050">
            <a:solidFill>
              <a:schemeClr val="lt1"/>
            </a:solidFill>
          </a:ln>
          <a:effectLst/>
        </c:spPr>
      </c:pivotFmt>
      <c:pivotFmt>
        <c:idx val="12"/>
        <c:spPr>
          <a:solidFill>
            <a:schemeClr val="accent1"/>
          </a:solidFill>
          <a:ln w="19050">
            <a:solidFill>
              <a:schemeClr val="lt1"/>
            </a:solidFill>
          </a:ln>
          <a:effectLst/>
        </c:spPr>
      </c:pivotFmt>
      <c:pivotFmt>
        <c:idx val="13"/>
        <c:spPr>
          <a:solidFill>
            <a:schemeClr val="accent1"/>
          </a:solidFill>
          <a:ln w="19050">
            <a:solidFill>
              <a:schemeClr val="lt1"/>
            </a:solidFill>
          </a:ln>
          <a:effectLst/>
        </c:spPr>
      </c:pivotFmt>
      <c:pivotFmt>
        <c:idx val="14"/>
        <c:spPr>
          <a:solidFill>
            <a:schemeClr val="accent1"/>
          </a:solidFill>
          <a:ln w="19050">
            <a:solidFill>
              <a:schemeClr val="lt1"/>
            </a:solidFill>
          </a:ln>
          <a:effectLst/>
        </c:spPr>
      </c:pivotFmt>
      <c:pivotFmt>
        <c:idx val="15"/>
        <c:spPr>
          <a:solidFill>
            <a:schemeClr val="accent1"/>
          </a:solidFill>
          <a:ln w="19050">
            <a:solidFill>
              <a:schemeClr val="lt1"/>
            </a:solidFill>
          </a:ln>
          <a:effectLst/>
        </c:spPr>
        <c:marker>
          <c:symbol val="none"/>
        </c:marker>
      </c:pivotFmt>
      <c:pivotFmt>
        <c:idx val="16"/>
        <c:spPr>
          <a:solidFill>
            <a:schemeClr val="accent1"/>
          </a:solidFill>
          <a:ln w="19050">
            <a:solidFill>
              <a:schemeClr val="lt1"/>
            </a:solidFill>
          </a:ln>
          <a:effectLst/>
        </c:spPr>
      </c:pivotFmt>
      <c:pivotFmt>
        <c:idx val="17"/>
        <c:spPr>
          <a:solidFill>
            <a:schemeClr val="accent1"/>
          </a:solidFill>
          <a:ln w="19050">
            <a:solidFill>
              <a:schemeClr val="lt1"/>
            </a:solidFill>
          </a:ln>
          <a:effectLst/>
        </c:spPr>
      </c:pivotFmt>
      <c:pivotFmt>
        <c:idx val="18"/>
        <c:spPr>
          <a:solidFill>
            <a:schemeClr val="accent1"/>
          </a:solidFill>
          <a:ln w="19050">
            <a:solidFill>
              <a:schemeClr val="lt1"/>
            </a:solidFill>
          </a:ln>
          <a:effectLst/>
        </c:spPr>
      </c:pivotFmt>
      <c:pivotFmt>
        <c:idx val="19"/>
        <c:spPr>
          <a:solidFill>
            <a:schemeClr val="accent1"/>
          </a:solidFill>
          <a:ln w="19050">
            <a:solidFill>
              <a:schemeClr val="lt1"/>
            </a:solidFill>
          </a:ln>
          <a:effectLst/>
        </c:spPr>
      </c:pivotFmt>
      <c:pivotFmt>
        <c:idx val="20"/>
        <c:spPr>
          <a:solidFill>
            <a:schemeClr val="accent1"/>
          </a:solidFill>
          <a:ln w="19050">
            <a:solidFill>
              <a:schemeClr val="lt1"/>
            </a:solidFill>
          </a:ln>
          <a:effectLst/>
        </c:spPr>
      </c:pivotFmt>
      <c:pivotFmt>
        <c:idx val="21"/>
        <c:spPr>
          <a:solidFill>
            <a:schemeClr val="accent1"/>
          </a:solidFill>
          <a:ln w="19050">
            <a:solidFill>
              <a:schemeClr val="lt1"/>
            </a:solidFill>
          </a:ln>
          <a:effectLst/>
        </c:spPr>
        <c:marker>
          <c:symbol val="none"/>
        </c:marker>
      </c:pivotFmt>
      <c:pivotFmt>
        <c:idx val="22"/>
        <c:spPr>
          <a:solidFill>
            <a:schemeClr val="accent1"/>
          </a:solidFill>
          <a:ln w="19050">
            <a:solidFill>
              <a:schemeClr val="lt1"/>
            </a:solidFill>
          </a:ln>
          <a:effectLst/>
        </c:spPr>
      </c:pivotFmt>
      <c:pivotFmt>
        <c:idx val="23"/>
        <c:spPr>
          <a:solidFill>
            <a:schemeClr val="accent1"/>
          </a:solidFill>
          <a:ln w="19050">
            <a:solidFill>
              <a:schemeClr val="lt1"/>
            </a:solidFill>
          </a:ln>
          <a:effectLst/>
        </c:spPr>
      </c:pivotFmt>
      <c:pivotFmt>
        <c:idx val="24"/>
        <c:spPr>
          <a:solidFill>
            <a:schemeClr val="accent1"/>
          </a:solidFill>
          <a:ln w="19050">
            <a:solidFill>
              <a:schemeClr val="lt1"/>
            </a:solidFill>
          </a:ln>
          <a:effectLst/>
        </c:spPr>
      </c:pivotFmt>
      <c:pivotFmt>
        <c:idx val="25"/>
        <c:spPr>
          <a:solidFill>
            <a:schemeClr val="accent1"/>
          </a:solidFill>
          <a:ln w="19050">
            <a:solidFill>
              <a:schemeClr val="lt1"/>
            </a:solidFill>
          </a:ln>
          <a:effectLst/>
        </c:spPr>
      </c:pivotFmt>
      <c:pivotFmt>
        <c:idx val="26"/>
        <c:spPr>
          <a:solidFill>
            <a:schemeClr val="accent1"/>
          </a:solidFill>
          <a:ln w="19050">
            <a:solidFill>
              <a:schemeClr val="lt1"/>
            </a:solidFill>
          </a:ln>
          <a:effectLst/>
        </c:spPr>
      </c:pivotFmt>
    </c:pivotFmts>
    <c:plotArea>
      <c:layout/>
      <c:pieChart>
        <c:varyColors val="1"/>
        <c:ser>
          <c:idx val="0"/>
          <c:order val="0"/>
          <c:tx>
            <c:strRef>
              <c:f>'Pivot Tables'!$E$20</c:f>
              <c:strCache>
                <c:ptCount val="1"/>
                <c:pt idx="0">
                  <c:v>Total</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B3E4-4974-9FFE-B8A3742C0E1A}"/>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B3E4-4974-9FFE-B8A3742C0E1A}"/>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B3E4-4974-9FFE-B8A3742C0E1A}"/>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B3E4-4974-9FFE-B8A3742C0E1A}"/>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B3E4-4974-9FFE-B8A3742C0E1A}"/>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B3E4-4974-9FFE-B8A3742C0E1A}"/>
              </c:ext>
            </c:extLst>
          </c:dPt>
          <c:dLbls>
            <c:dLbl>
              <c:idx val="4"/>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B3E4-4974-9FFE-B8A3742C0E1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'Pivot Tables'!$D$21:$D$26</c:f>
              <c:strCache>
                <c:ptCount val="5"/>
                <c:pt idx="0">
                  <c:v>Asylum Seekers - Bridging VISA</c:v>
                </c:pt>
                <c:pt idx="1">
                  <c:v>First Nations</c:v>
                </c:pt>
                <c:pt idx="2">
                  <c:v>Special Circumstances</c:v>
                </c:pt>
                <c:pt idx="3">
                  <c:v>Students receiving unable to live at home allowance</c:v>
                </c:pt>
                <c:pt idx="4">
                  <c:v>Unaccompanied Refugee Minor</c:v>
                </c:pt>
              </c:strCache>
            </c:strRef>
          </c:cat>
          <c:val>
            <c:numRef>
              <c:f>'Pivot Tables'!$E$21:$E$26</c:f>
              <c:numCache>
                <c:formatCode>General</c:formatCode>
                <c:ptCount val="5"/>
                <c:pt idx="0">
                  <c:v>80</c:v>
                </c:pt>
                <c:pt idx="1">
                  <c:v>150</c:v>
                </c:pt>
                <c:pt idx="2">
                  <c:v>226</c:v>
                </c:pt>
                <c:pt idx="3">
                  <c:v>6</c:v>
                </c:pt>
                <c:pt idx="4">
                  <c:v>18</c:v>
                </c:pt>
              </c:numCache>
            </c:numRef>
          </c:val>
          <c:extLst>
            <c:ext xmlns:c16="http://schemas.microsoft.com/office/drawing/2014/chart" uri="{C3380CC4-5D6E-409C-BE32-E72D297353CC}">
              <c16:uniqueId val="{0000000C-B3E4-4974-9FFE-B8A3742C0E1A}"/>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extLst>
    <c:ext xmlns:c14="http://schemas.microsoft.com/office/drawing/2007/8/2/chart" uri="{781A3756-C4B2-4CAC-9D66-4F8BD8637D16}">
      <c14:pivotOptions>
        <c14:dropZoneFilter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pivotSource>
    <c:name>[BTS 2021 DATA SS.xlsx]Pivot Tables!PivotTable1</c:name>
    <c:fmtId val="5"/>
  </c:pivotSource>
  <c:chart>
    <c:autoTitleDeleted val="1"/>
    <c:pivotFmts>
      <c:pivotFmt>
        <c:idx val="0"/>
        <c:spPr>
          <a:solidFill>
            <a:schemeClr val="accent1"/>
          </a:solidFill>
          <a:ln w="19050">
            <a:solidFill>
              <a:schemeClr val="lt1"/>
            </a:solidFill>
          </a:ln>
          <a:effectLst/>
        </c:spPr>
        <c:marker>
          <c:symbol val="none"/>
        </c:marker>
      </c:pivotFmt>
      <c:pivotFmt>
        <c:idx val="1"/>
        <c:spPr>
          <a:solidFill>
            <a:schemeClr val="accent1"/>
          </a:solidFill>
          <a:ln w="19050">
            <a:solidFill>
              <a:schemeClr val="lt1"/>
            </a:solidFill>
          </a:ln>
          <a:effectLst/>
        </c:spPr>
        <c:marker>
          <c:symbol val="none"/>
        </c:marker>
      </c:pivotFmt>
      <c:pivotFmt>
        <c:idx val="2"/>
        <c:spPr>
          <a:solidFill>
            <a:schemeClr val="accent1"/>
          </a:solidFill>
          <a:ln w="19050">
            <a:solidFill>
              <a:schemeClr val="lt1"/>
            </a:solidFill>
          </a:ln>
          <a:effectLst/>
        </c:spPr>
      </c:pivotFmt>
      <c:pivotFmt>
        <c:idx val="3"/>
        <c:spPr>
          <a:solidFill>
            <a:schemeClr val="accent1"/>
          </a:solidFill>
          <a:ln w="19050">
            <a:solidFill>
              <a:schemeClr val="lt1"/>
            </a:solidFill>
          </a:ln>
          <a:effectLst/>
        </c:spPr>
      </c:pivotFmt>
      <c:pivotFmt>
        <c:idx val="4"/>
        <c:spPr>
          <a:solidFill>
            <a:schemeClr val="accent1"/>
          </a:solidFill>
          <a:ln w="19050">
            <a:solidFill>
              <a:schemeClr val="lt1"/>
            </a:solidFill>
          </a:ln>
          <a:effectLst/>
        </c:spPr>
      </c:pivotFmt>
      <c:pivotFmt>
        <c:idx val="5"/>
        <c:spPr>
          <a:solidFill>
            <a:schemeClr val="accent1"/>
          </a:solidFill>
          <a:ln w="19050">
            <a:solidFill>
              <a:schemeClr val="lt1"/>
            </a:solidFill>
          </a:ln>
          <a:effectLst/>
        </c:spPr>
      </c:pivotFmt>
      <c:pivotFmt>
        <c:idx val="6"/>
        <c:spPr>
          <a:solidFill>
            <a:schemeClr val="accent1"/>
          </a:solidFill>
          <a:ln w="19050">
            <a:solidFill>
              <a:schemeClr val="lt1"/>
            </a:solidFill>
          </a:ln>
          <a:effectLst/>
        </c:spPr>
        <c:marker>
          <c:symbol val="none"/>
        </c:marker>
      </c:pivotFmt>
      <c:pivotFmt>
        <c:idx val="7"/>
        <c:spPr>
          <a:solidFill>
            <a:schemeClr val="accent1"/>
          </a:solidFill>
          <a:ln w="19050">
            <a:solidFill>
              <a:schemeClr val="lt1"/>
            </a:solidFill>
          </a:ln>
          <a:effectLst/>
        </c:spPr>
      </c:pivotFmt>
      <c:pivotFmt>
        <c:idx val="8"/>
        <c:spPr>
          <a:solidFill>
            <a:schemeClr val="accent1"/>
          </a:solidFill>
          <a:ln w="19050">
            <a:solidFill>
              <a:schemeClr val="lt1"/>
            </a:solidFill>
          </a:ln>
          <a:effectLst/>
        </c:spPr>
      </c:pivotFmt>
      <c:pivotFmt>
        <c:idx val="9"/>
        <c:spPr>
          <a:solidFill>
            <a:schemeClr val="accent1"/>
          </a:solidFill>
          <a:ln w="19050">
            <a:solidFill>
              <a:schemeClr val="lt1"/>
            </a:solidFill>
          </a:ln>
          <a:effectLst/>
        </c:spPr>
      </c:pivotFmt>
      <c:pivotFmt>
        <c:idx val="10"/>
        <c:spPr>
          <a:solidFill>
            <a:schemeClr val="accent1"/>
          </a:solidFill>
          <a:ln w="19050">
            <a:solidFill>
              <a:schemeClr val="lt1"/>
            </a:solidFill>
          </a:ln>
          <a:effectLst/>
        </c:spPr>
      </c:pivotFmt>
      <c:pivotFmt>
        <c:idx val="11"/>
        <c:spPr>
          <a:solidFill>
            <a:schemeClr val="accent1"/>
          </a:solidFill>
          <a:ln w="19050">
            <a:solidFill>
              <a:schemeClr val="lt1"/>
            </a:solidFill>
          </a:ln>
          <a:effectLst/>
        </c:spPr>
        <c:marker>
          <c:symbol val="none"/>
        </c:marker>
      </c:pivotFmt>
      <c:pivotFmt>
        <c:idx val="12"/>
        <c:spPr>
          <a:solidFill>
            <a:schemeClr val="accent1"/>
          </a:solidFill>
          <a:ln w="19050">
            <a:solidFill>
              <a:schemeClr val="lt1"/>
            </a:solidFill>
          </a:ln>
          <a:effectLst/>
        </c:spPr>
      </c:pivotFmt>
      <c:pivotFmt>
        <c:idx val="13"/>
        <c:spPr>
          <a:solidFill>
            <a:schemeClr val="accent1"/>
          </a:solidFill>
          <a:ln w="19050">
            <a:solidFill>
              <a:schemeClr val="lt1"/>
            </a:solidFill>
          </a:ln>
          <a:effectLst/>
        </c:spPr>
      </c:pivotFmt>
      <c:pivotFmt>
        <c:idx val="14"/>
        <c:spPr>
          <a:solidFill>
            <a:schemeClr val="accent1"/>
          </a:solidFill>
          <a:ln w="19050">
            <a:solidFill>
              <a:schemeClr val="lt1"/>
            </a:solidFill>
          </a:ln>
          <a:effectLst/>
        </c:spPr>
      </c:pivotFmt>
      <c:pivotFmt>
        <c:idx val="15"/>
        <c:spPr>
          <a:solidFill>
            <a:schemeClr val="accent1"/>
          </a:solidFill>
          <a:ln w="19050">
            <a:solidFill>
              <a:schemeClr val="lt1"/>
            </a:solidFill>
          </a:ln>
          <a:effectLst/>
        </c:spPr>
        <c:marker>
          <c:symbol val="none"/>
        </c:marker>
      </c:pivotFmt>
      <c:pivotFmt>
        <c:idx val="16"/>
        <c:spPr>
          <a:solidFill>
            <a:schemeClr val="accent1"/>
          </a:solidFill>
          <a:ln w="19050">
            <a:solidFill>
              <a:schemeClr val="lt1"/>
            </a:solidFill>
          </a:ln>
          <a:effectLst/>
        </c:spPr>
      </c:pivotFmt>
      <c:pivotFmt>
        <c:idx val="17"/>
        <c:spPr>
          <a:solidFill>
            <a:schemeClr val="accent1"/>
          </a:solidFill>
          <a:ln w="19050">
            <a:solidFill>
              <a:schemeClr val="lt1"/>
            </a:solidFill>
          </a:ln>
          <a:effectLst/>
        </c:spPr>
      </c:pivotFmt>
      <c:pivotFmt>
        <c:idx val="18"/>
        <c:spPr>
          <a:solidFill>
            <a:schemeClr val="accent1"/>
          </a:solidFill>
          <a:ln w="19050">
            <a:solidFill>
              <a:schemeClr val="lt1"/>
            </a:solidFill>
          </a:ln>
          <a:effectLst/>
        </c:spPr>
      </c:pivotFmt>
    </c:pivotFmts>
    <c:plotArea>
      <c:layout>
        <c:manualLayout>
          <c:layoutTarget val="inner"/>
          <c:xMode val="edge"/>
          <c:yMode val="edge"/>
          <c:x val="0.10524098139897413"/>
          <c:y val="0.30944171092304995"/>
          <c:w val="0.80091566963558547"/>
          <c:h val="0.56655376011818215"/>
        </c:manualLayout>
      </c:layout>
      <c:pieChart>
        <c:varyColors val="1"/>
        <c:ser>
          <c:idx val="0"/>
          <c:order val="0"/>
          <c:tx>
            <c:strRef>
              <c:f>'Pivot Tables'!$B$3</c:f>
              <c:strCache>
                <c:ptCount val="1"/>
                <c:pt idx="0">
                  <c:v>Total</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11E-4A02-A49E-810045349195}"/>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711E-4A02-A49E-810045349195}"/>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711E-4A02-A49E-810045349195}"/>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711E-4A02-A49E-810045349195}"/>
              </c:ext>
            </c:extLst>
          </c:dPt>
          <c:dLbls>
            <c:dLbl>
              <c:idx val="0"/>
              <c:tx>
                <c:rich>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fld id="{EC372A6C-B2D1-44A7-B615-BAB38803B471}" type="CATEGORYNAME">
                      <a:rPr lang="en-US" sz="1600" b="1"/>
                      <a:pPr>
                        <a:defRPr sz="1197" b="0" i="0" u="none" strike="noStrike" kern="1200" baseline="0">
                          <a:solidFill>
                            <a:schemeClr val="tx1">
                              <a:lumMod val="75000"/>
                              <a:lumOff val="25000"/>
                            </a:schemeClr>
                          </a:solidFill>
                          <a:latin typeface="+mn-lt"/>
                          <a:ea typeface="+mn-ea"/>
                          <a:cs typeface="+mn-cs"/>
                        </a:defRPr>
                      </a:pPr>
                      <a:t>[CATEGORY NAME]</a:t>
                    </a:fld>
                    <a:r>
                      <a:rPr lang="en-US" sz="1600" b="1" baseline="0" dirty="0"/>
                      <a:t>
</a:t>
                    </a:r>
                    <a:fld id="{ACC2BE01-7CB4-45FF-A9D6-CA452A8FF5A2}" type="PERCENTAGE">
                      <a:rPr lang="en-US" sz="1600" b="1" baseline="0"/>
                      <a:pPr>
                        <a:defRPr sz="1197" b="0" i="0" u="none" strike="noStrike" kern="1200" baseline="0">
                          <a:solidFill>
                            <a:schemeClr val="tx1">
                              <a:lumMod val="75000"/>
                              <a:lumOff val="25000"/>
                            </a:schemeClr>
                          </a:solidFill>
                          <a:latin typeface="+mn-lt"/>
                          <a:ea typeface="+mn-ea"/>
                          <a:cs typeface="+mn-cs"/>
                        </a:defRPr>
                      </a:pPr>
                      <a:t>[PERCENTAGE]</a:t>
                    </a:fld>
                    <a:endParaRPr lang="en-US" sz="1600" b="1" baseline="0" dirty="0"/>
                  </a:p>
                </c:rich>
              </c:tx>
              <c:spPr>
                <a:noFill/>
                <a:ln>
                  <a:noFill/>
                </a:ln>
                <a:effectLst/>
              </c:sp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1-711E-4A02-A49E-810045349195}"/>
                </c:ext>
              </c:extLst>
            </c:dLbl>
            <c:dLbl>
              <c:idx val="1"/>
              <c:tx>
                <c:rich>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fld id="{F9872690-25C4-4B60-A8F4-D1BDFC89E34F}" type="CATEGORYNAME">
                      <a:rPr lang="en-US" sz="1600" b="1"/>
                      <a:pPr>
                        <a:defRPr sz="1197" b="0" i="0" u="none" strike="noStrike" kern="1200" baseline="0">
                          <a:solidFill>
                            <a:schemeClr val="tx1">
                              <a:lumMod val="75000"/>
                              <a:lumOff val="25000"/>
                            </a:schemeClr>
                          </a:solidFill>
                          <a:latin typeface="+mn-lt"/>
                          <a:ea typeface="+mn-ea"/>
                          <a:cs typeface="+mn-cs"/>
                        </a:defRPr>
                      </a:pPr>
                      <a:t>[CATEGORY NAME]</a:t>
                    </a:fld>
                    <a:r>
                      <a:rPr lang="en-US" sz="1600" b="1" baseline="0" dirty="0"/>
                      <a:t>
</a:t>
                    </a:r>
                    <a:fld id="{BAD560F8-796F-4C06-A151-3690026F7EA0}" type="PERCENTAGE">
                      <a:rPr lang="en-US" sz="1600" b="1" baseline="0"/>
                      <a:pPr>
                        <a:defRPr sz="1197" b="0" i="0" u="none" strike="noStrike" kern="1200" baseline="0">
                          <a:solidFill>
                            <a:schemeClr val="tx1">
                              <a:lumMod val="75000"/>
                              <a:lumOff val="25000"/>
                            </a:schemeClr>
                          </a:solidFill>
                          <a:latin typeface="+mn-lt"/>
                          <a:ea typeface="+mn-ea"/>
                          <a:cs typeface="+mn-cs"/>
                        </a:defRPr>
                      </a:pPr>
                      <a:t>[PERCENTAGE]</a:t>
                    </a:fld>
                    <a:endParaRPr lang="en-US" sz="1600" b="1" baseline="0" dirty="0"/>
                  </a:p>
                </c:rich>
              </c:tx>
              <c:spPr>
                <a:noFill/>
                <a:ln>
                  <a:noFill/>
                </a:ln>
                <a:effectLst/>
              </c:sp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3-711E-4A02-A49E-810045349195}"/>
                </c:ext>
              </c:extLst>
            </c:dLbl>
            <c:dLbl>
              <c:idx val="2"/>
              <c:layout>
                <c:manualLayout>
                  <c:x val="0.33107179224862282"/>
                  <c:y val="-2.4485238187269262E-2"/>
                </c:manualLayout>
              </c:layout>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layout>
                    <c:manualLayout>
                      <c:w val="0.29292408952436422"/>
                      <c:h val="0.13231761878597367"/>
                    </c:manualLayout>
                  </c15:layout>
                </c:ext>
                <c:ext xmlns:c16="http://schemas.microsoft.com/office/drawing/2014/chart" uri="{C3380CC4-5D6E-409C-BE32-E72D297353CC}">
                  <c16:uniqueId val="{00000005-711E-4A02-A49E-81004534919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'Pivot Tables'!$A$4:$A$7</c:f>
              <c:strCache>
                <c:ptCount val="3"/>
                <c:pt idx="0">
                  <c:v>Female</c:v>
                </c:pt>
                <c:pt idx="1">
                  <c:v>Male</c:v>
                </c:pt>
                <c:pt idx="2">
                  <c:v>Not stated/Inadequately described</c:v>
                </c:pt>
              </c:strCache>
            </c:strRef>
          </c:cat>
          <c:val>
            <c:numRef>
              <c:f>'Pivot Tables'!$B$4:$B$7</c:f>
              <c:numCache>
                <c:formatCode>General</c:formatCode>
                <c:ptCount val="3"/>
                <c:pt idx="0">
                  <c:v>256</c:v>
                </c:pt>
                <c:pt idx="1">
                  <c:v>215</c:v>
                </c:pt>
                <c:pt idx="2">
                  <c:v>9</c:v>
                </c:pt>
              </c:numCache>
            </c:numRef>
          </c:val>
          <c:extLst>
            <c:ext xmlns:c16="http://schemas.microsoft.com/office/drawing/2014/chart" uri="{C3380CC4-5D6E-409C-BE32-E72D297353CC}">
              <c16:uniqueId val="{00000008-711E-4A02-A49E-810045349195}"/>
            </c:ext>
          </c:extLst>
        </c:ser>
        <c:dLbls>
          <c:showLegendKey val="0"/>
          <c:showVal val="1"/>
          <c:showCatName val="1"/>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userShapes r:id="rId2"/>
  <c:extLst>
    <c:ext xmlns:c14="http://schemas.microsoft.com/office/drawing/2007/8/2/chart" uri="{781A3756-C4B2-4CAC-9D66-4F8BD8637D16}">
      <c14:pivotOptions>
        <c14:dropZoneFilter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pivotSource>
    <c:name>[BTS 2021 DATA SS.xlsx]Pivot Tables!PivotTable4</c:name>
    <c:fmtId val="9"/>
  </c:pivotSource>
  <c:chart>
    <c:title>
      <c:tx>
        <c:rich>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mn-lt"/>
                <a:ea typeface="+mn-ea"/>
                <a:cs typeface="+mn-cs"/>
              </a:defRPr>
            </a:pPr>
            <a:r>
              <a:rPr lang="en-US"/>
              <a:t>2021</a:t>
            </a:r>
          </a:p>
        </c:rich>
      </c:tx>
      <c:overlay val="0"/>
      <c:spPr>
        <a:noFill/>
        <a:ln>
          <a:noFill/>
        </a:ln>
        <a:effectLst/>
      </c:spPr>
      <c:txPr>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mn-lt"/>
              <a:ea typeface="+mn-ea"/>
              <a:cs typeface="+mn-cs"/>
            </a:defRPr>
          </a:pPr>
          <a:endParaRPr lang="en-US"/>
        </a:p>
      </c:txPr>
    </c:title>
    <c:autoTitleDeleted val="0"/>
    <c:pivotFmts>
      <c:pivotFmt>
        <c:idx val="0"/>
        <c:spPr>
          <a:solidFill>
            <a:schemeClr val="accent1"/>
          </a:solidFill>
          <a:ln w="19050">
            <a:solidFill>
              <a:schemeClr val="lt1"/>
            </a:solidFill>
          </a:ln>
          <a:effectLst/>
        </c:spPr>
        <c:marker>
          <c:symbol val="none"/>
        </c:marker>
      </c:pivotFmt>
      <c:pivotFmt>
        <c:idx val="1"/>
        <c:spPr>
          <a:solidFill>
            <a:schemeClr val="accent1"/>
          </a:solidFill>
          <a:ln w="19050">
            <a:solidFill>
              <a:schemeClr val="lt1"/>
            </a:solidFill>
          </a:ln>
          <a:effectLst/>
        </c:spPr>
        <c:marker>
          <c:symbol val="none"/>
        </c:marker>
      </c:pivotFmt>
      <c:pivotFmt>
        <c:idx val="2"/>
        <c:spPr>
          <a:solidFill>
            <a:schemeClr val="accent1"/>
          </a:solidFill>
          <a:ln w="19050">
            <a:solidFill>
              <a:schemeClr val="lt1"/>
            </a:solidFill>
          </a:ln>
          <a:effectLst/>
        </c:spPr>
      </c:pivotFmt>
      <c:pivotFmt>
        <c:idx val="3"/>
        <c:spPr>
          <a:solidFill>
            <a:schemeClr val="accent1"/>
          </a:solidFill>
          <a:ln w="19050">
            <a:solidFill>
              <a:schemeClr val="lt1"/>
            </a:solidFill>
          </a:ln>
          <a:effectLst/>
        </c:spPr>
      </c:pivotFmt>
      <c:pivotFmt>
        <c:idx val="4"/>
        <c:spPr>
          <a:solidFill>
            <a:schemeClr val="accent1"/>
          </a:solidFill>
          <a:ln w="19050">
            <a:solidFill>
              <a:schemeClr val="lt1"/>
            </a:solidFill>
          </a:ln>
          <a:effectLst/>
        </c:spPr>
      </c:pivotFmt>
      <c:pivotFmt>
        <c:idx val="5"/>
        <c:spPr>
          <a:solidFill>
            <a:schemeClr val="accent1"/>
          </a:solidFill>
          <a:ln w="19050">
            <a:solidFill>
              <a:schemeClr val="lt1"/>
            </a:solidFill>
          </a:ln>
          <a:effectLst/>
        </c:spPr>
      </c:pivotFmt>
      <c:pivotFmt>
        <c:idx val="6"/>
        <c:spPr>
          <a:solidFill>
            <a:schemeClr val="accent1"/>
          </a:solidFill>
          <a:ln w="19050">
            <a:solidFill>
              <a:schemeClr val="lt1"/>
            </a:solidFill>
          </a:ln>
          <a:effectLst/>
        </c:spPr>
      </c:pivotFmt>
      <c:pivotFmt>
        <c:idx val="7"/>
        <c:spPr>
          <a:solidFill>
            <a:schemeClr val="accent1"/>
          </a:solidFill>
          <a:ln w="19050">
            <a:solidFill>
              <a:schemeClr val="lt1"/>
            </a:solidFill>
          </a:ln>
          <a:effectLst/>
        </c:spPr>
      </c:pivotFmt>
      <c:pivotFmt>
        <c:idx val="8"/>
        <c:spPr>
          <a:solidFill>
            <a:schemeClr val="accent1"/>
          </a:solidFill>
          <a:ln w="19050">
            <a:solidFill>
              <a:schemeClr val="lt1"/>
            </a:solidFill>
          </a:ln>
          <a:effectLst/>
        </c:spPr>
        <c:marker>
          <c:symbol val="none"/>
        </c:marker>
      </c:pivotFmt>
      <c:pivotFmt>
        <c:idx val="9"/>
        <c:spPr>
          <a:solidFill>
            <a:schemeClr val="accent1"/>
          </a:solidFill>
          <a:ln w="19050">
            <a:solidFill>
              <a:schemeClr val="lt1"/>
            </a:solidFill>
          </a:ln>
          <a:effectLst/>
        </c:spPr>
      </c:pivotFmt>
      <c:pivotFmt>
        <c:idx val="10"/>
        <c:spPr>
          <a:solidFill>
            <a:schemeClr val="accent1"/>
          </a:solidFill>
          <a:ln w="19050">
            <a:solidFill>
              <a:schemeClr val="lt1"/>
            </a:solidFill>
          </a:ln>
          <a:effectLst/>
        </c:spPr>
      </c:pivotFmt>
      <c:pivotFmt>
        <c:idx val="11"/>
        <c:spPr>
          <a:solidFill>
            <a:schemeClr val="accent1"/>
          </a:solidFill>
          <a:ln w="19050">
            <a:solidFill>
              <a:schemeClr val="lt1"/>
            </a:solidFill>
          </a:ln>
          <a:effectLst/>
        </c:spPr>
      </c:pivotFmt>
      <c:pivotFmt>
        <c:idx val="12"/>
        <c:spPr>
          <a:solidFill>
            <a:schemeClr val="accent1"/>
          </a:solidFill>
          <a:ln w="19050">
            <a:solidFill>
              <a:schemeClr val="lt1"/>
            </a:solidFill>
          </a:ln>
          <a:effectLst/>
        </c:spPr>
      </c:pivotFmt>
      <c:pivotFmt>
        <c:idx val="13"/>
        <c:spPr>
          <a:solidFill>
            <a:schemeClr val="accent1"/>
          </a:solidFill>
          <a:ln w="19050">
            <a:solidFill>
              <a:schemeClr val="lt1"/>
            </a:solidFill>
          </a:ln>
          <a:effectLst/>
        </c:spPr>
      </c:pivotFmt>
      <c:pivotFmt>
        <c:idx val="14"/>
        <c:spPr>
          <a:solidFill>
            <a:schemeClr val="accent1"/>
          </a:solidFill>
          <a:ln w="19050">
            <a:solidFill>
              <a:schemeClr val="lt1"/>
            </a:solidFill>
          </a:ln>
          <a:effectLst/>
        </c:spPr>
      </c:pivotFmt>
      <c:pivotFmt>
        <c:idx val="15"/>
        <c:spPr>
          <a:solidFill>
            <a:schemeClr val="accent1"/>
          </a:solidFill>
          <a:ln w="19050">
            <a:solidFill>
              <a:schemeClr val="lt1"/>
            </a:solidFill>
          </a:ln>
          <a:effectLst/>
        </c:spPr>
        <c:marker>
          <c:symbol val="none"/>
        </c:marker>
      </c:pivotFmt>
      <c:pivotFmt>
        <c:idx val="16"/>
        <c:spPr>
          <a:solidFill>
            <a:schemeClr val="accent1"/>
          </a:solidFill>
          <a:ln w="19050">
            <a:solidFill>
              <a:schemeClr val="lt1"/>
            </a:solidFill>
          </a:ln>
          <a:effectLst/>
        </c:spPr>
      </c:pivotFmt>
      <c:pivotFmt>
        <c:idx val="17"/>
        <c:spPr>
          <a:solidFill>
            <a:schemeClr val="accent1"/>
          </a:solidFill>
          <a:ln w="19050">
            <a:solidFill>
              <a:schemeClr val="lt1"/>
            </a:solidFill>
          </a:ln>
          <a:effectLst/>
        </c:spPr>
      </c:pivotFmt>
      <c:pivotFmt>
        <c:idx val="18"/>
        <c:spPr>
          <a:solidFill>
            <a:schemeClr val="accent1"/>
          </a:solidFill>
          <a:ln w="19050">
            <a:solidFill>
              <a:schemeClr val="lt1"/>
            </a:solidFill>
          </a:ln>
          <a:effectLst/>
        </c:spPr>
      </c:pivotFmt>
      <c:pivotFmt>
        <c:idx val="19"/>
        <c:spPr>
          <a:solidFill>
            <a:schemeClr val="accent1"/>
          </a:solidFill>
          <a:ln w="19050">
            <a:solidFill>
              <a:schemeClr val="lt1"/>
            </a:solidFill>
          </a:ln>
          <a:effectLst/>
        </c:spPr>
      </c:pivotFmt>
      <c:pivotFmt>
        <c:idx val="20"/>
        <c:spPr>
          <a:solidFill>
            <a:schemeClr val="accent1"/>
          </a:solidFill>
          <a:ln w="19050">
            <a:solidFill>
              <a:schemeClr val="lt1"/>
            </a:solidFill>
          </a:ln>
          <a:effectLst/>
        </c:spPr>
      </c:pivotFmt>
      <c:pivotFmt>
        <c:idx val="21"/>
        <c:spPr>
          <a:solidFill>
            <a:schemeClr val="accent1"/>
          </a:solidFill>
          <a:ln w="19050">
            <a:solidFill>
              <a:schemeClr val="lt1"/>
            </a:solidFill>
          </a:ln>
          <a:effectLst/>
        </c:spPr>
        <c:marker>
          <c:symbol val="none"/>
        </c:marker>
      </c:pivotFmt>
      <c:pivotFmt>
        <c:idx val="22"/>
        <c:spPr>
          <a:solidFill>
            <a:schemeClr val="accent1"/>
          </a:solidFill>
          <a:ln w="19050">
            <a:solidFill>
              <a:schemeClr val="lt1"/>
            </a:solidFill>
          </a:ln>
          <a:effectLst/>
        </c:spPr>
      </c:pivotFmt>
      <c:pivotFmt>
        <c:idx val="23"/>
        <c:spPr>
          <a:solidFill>
            <a:schemeClr val="accent1"/>
          </a:solidFill>
          <a:ln w="19050">
            <a:solidFill>
              <a:schemeClr val="lt1"/>
            </a:solidFill>
          </a:ln>
          <a:effectLst/>
        </c:spPr>
      </c:pivotFmt>
      <c:pivotFmt>
        <c:idx val="24"/>
        <c:spPr>
          <a:solidFill>
            <a:schemeClr val="accent1"/>
          </a:solidFill>
          <a:ln w="19050">
            <a:solidFill>
              <a:schemeClr val="lt1"/>
            </a:solidFill>
          </a:ln>
          <a:effectLst/>
        </c:spPr>
      </c:pivotFmt>
      <c:pivotFmt>
        <c:idx val="25"/>
        <c:spPr>
          <a:solidFill>
            <a:schemeClr val="accent1"/>
          </a:solidFill>
          <a:ln w="19050">
            <a:solidFill>
              <a:schemeClr val="lt1"/>
            </a:solidFill>
          </a:ln>
          <a:effectLst/>
        </c:spPr>
      </c:pivotFmt>
      <c:pivotFmt>
        <c:idx val="26"/>
        <c:spPr>
          <a:solidFill>
            <a:schemeClr val="accent1"/>
          </a:solidFill>
          <a:ln w="19050">
            <a:solidFill>
              <a:schemeClr val="lt1"/>
            </a:solidFill>
          </a:ln>
          <a:effectLst/>
        </c:spPr>
      </c:pivotFmt>
    </c:pivotFmts>
    <c:plotArea>
      <c:layout>
        <c:manualLayout>
          <c:layoutTarget val="inner"/>
          <c:xMode val="edge"/>
          <c:yMode val="edge"/>
          <c:x val="0.22659408682498619"/>
          <c:y val="0.11505821474773609"/>
          <c:w val="0.74874223169065912"/>
          <c:h val="0.43551170916054638"/>
        </c:manualLayout>
      </c:layout>
      <c:barChart>
        <c:barDir val="col"/>
        <c:grouping val="clustered"/>
        <c:varyColors val="0"/>
        <c:ser>
          <c:idx val="0"/>
          <c:order val="0"/>
          <c:tx>
            <c:strRef>
              <c:f>'Pivot Tables'!$E$20</c:f>
              <c:strCache>
                <c:ptCount val="1"/>
                <c:pt idx="0">
                  <c:v>Total</c:v>
                </c:pt>
              </c:strCache>
            </c:strRef>
          </c:tx>
          <c:spPr>
            <a:solidFill>
              <a:schemeClr val="accent1"/>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'Pivot Tables'!$D$21:$D$26</c:f>
              <c:strCache>
                <c:ptCount val="5"/>
                <c:pt idx="0">
                  <c:v>Asylum Seekers - Bridging VISA</c:v>
                </c:pt>
                <c:pt idx="1">
                  <c:v>First Nations</c:v>
                </c:pt>
                <c:pt idx="2">
                  <c:v>Special Circumstances</c:v>
                </c:pt>
                <c:pt idx="3">
                  <c:v>Students receiving unable to live at home allowance</c:v>
                </c:pt>
                <c:pt idx="4">
                  <c:v>Unaccompanied Refugee Minor</c:v>
                </c:pt>
              </c:strCache>
            </c:strRef>
          </c:cat>
          <c:val>
            <c:numRef>
              <c:f>'Pivot Tables'!$E$21:$E$26</c:f>
              <c:numCache>
                <c:formatCode>General</c:formatCode>
                <c:ptCount val="5"/>
                <c:pt idx="0">
                  <c:v>80</c:v>
                </c:pt>
                <c:pt idx="1">
                  <c:v>150</c:v>
                </c:pt>
                <c:pt idx="2">
                  <c:v>226</c:v>
                </c:pt>
                <c:pt idx="3">
                  <c:v>6</c:v>
                </c:pt>
                <c:pt idx="4">
                  <c:v>18</c:v>
                </c:pt>
              </c:numCache>
            </c:numRef>
          </c:val>
          <c:extLst>
            <c:ext xmlns:c16="http://schemas.microsoft.com/office/drawing/2014/chart" uri="{C3380CC4-5D6E-409C-BE32-E72D297353CC}">
              <c16:uniqueId val="{0000000C-5AB9-4883-94BF-F871B596FF71}"/>
            </c:ext>
          </c:extLst>
        </c:ser>
        <c:dLbls>
          <c:dLblPos val="outEnd"/>
          <c:showLegendKey val="0"/>
          <c:showVal val="1"/>
          <c:showCatName val="0"/>
          <c:showSerName val="0"/>
          <c:showPercent val="0"/>
          <c:showBubbleSize val="0"/>
        </c:dLbls>
        <c:gapWidth val="444"/>
        <c:overlap val="-90"/>
        <c:axId val="555806584"/>
        <c:axId val="555804944"/>
      </c:barChart>
      <c:catAx>
        <c:axId val="55580658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0" i="0" u="none" strike="noStrike" kern="1200" cap="all" spc="120" normalizeH="0" baseline="0">
                <a:solidFill>
                  <a:schemeClr val="tx1">
                    <a:lumMod val="65000"/>
                    <a:lumOff val="35000"/>
                  </a:schemeClr>
                </a:solidFill>
                <a:latin typeface="+mn-lt"/>
                <a:ea typeface="+mn-ea"/>
                <a:cs typeface="+mn-cs"/>
              </a:defRPr>
            </a:pPr>
            <a:endParaRPr lang="en-US"/>
          </a:p>
        </c:txPr>
        <c:crossAx val="555804944"/>
        <c:crosses val="autoZero"/>
        <c:auto val="1"/>
        <c:lblAlgn val="ctr"/>
        <c:lblOffset val="100"/>
        <c:noMultiLvlLbl val="0"/>
      </c:catAx>
      <c:valAx>
        <c:axId val="555804944"/>
        <c:scaling>
          <c:orientation val="minMax"/>
        </c:scaling>
        <c:delete val="1"/>
        <c:axPos val="l"/>
        <c:numFmt formatCode="General" sourceLinked="1"/>
        <c:majorTickMark val="none"/>
        <c:minorTickMark val="none"/>
        <c:tickLblPos val="nextTo"/>
        <c:crossAx val="5558065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Visible val="1"/>
      </c14:pivotOptions>
    </c:ext>
    <c:ext xmlns:c16="http://schemas.microsoft.com/office/drawing/2014/chart" uri="{E28EC0CA-F0BB-4C9C-879D-F8772B89E7AC}">
      <c16:pivotOptions16>
        <c16:showExpandCollapseFieldButtons val="1"/>
      </c16:pivotOptions16>
    </c:ext>
  </c:extLst>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mn-lt"/>
                <a:ea typeface="+mn-ea"/>
                <a:cs typeface="+mn-cs"/>
              </a:defRPr>
            </a:pPr>
            <a:r>
              <a:rPr lang="en-AU"/>
              <a:t>2020</a:t>
            </a:r>
          </a:p>
        </c:rich>
      </c:tx>
      <c:overlay val="0"/>
      <c:spPr>
        <a:noFill/>
        <a:ln>
          <a:noFill/>
        </a:ln>
        <a:effectLst/>
      </c:spPr>
      <c:txPr>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Sheet1!$K$2</c:f>
              <c:strCache>
                <c:ptCount val="1"/>
                <c:pt idx="0">
                  <c:v>Count of Background</c:v>
                </c:pt>
              </c:strCache>
            </c:strRef>
          </c:tx>
          <c:spPr>
            <a:solidFill>
              <a:schemeClr val="accent1"/>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Sheet1!$J$3:$J$8</c:f>
              <c:strCache>
                <c:ptCount val="5"/>
                <c:pt idx="0">
                  <c:v>Asylum Seeker</c:v>
                </c:pt>
                <c:pt idx="1">
                  <c:v>First Nation Student</c:v>
                </c:pt>
                <c:pt idx="2">
                  <c:v>Special Circumstances</c:v>
                </c:pt>
                <c:pt idx="3">
                  <c:v>Students Receiving Unable to Live at Home Allowance</c:v>
                </c:pt>
                <c:pt idx="4">
                  <c:v>Unaccompanied Refugee Minor</c:v>
                </c:pt>
              </c:strCache>
            </c:strRef>
          </c:cat>
          <c:val>
            <c:numRef>
              <c:f>Sheet1!$K$3:$K$8</c:f>
              <c:numCache>
                <c:formatCode>General</c:formatCode>
                <c:ptCount val="5"/>
                <c:pt idx="0">
                  <c:v>43</c:v>
                </c:pt>
                <c:pt idx="1">
                  <c:v>150</c:v>
                </c:pt>
                <c:pt idx="2">
                  <c:v>163</c:v>
                </c:pt>
                <c:pt idx="3">
                  <c:v>7</c:v>
                </c:pt>
                <c:pt idx="4">
                  <c:v>19</c:v>
                </c:pt>
              </c:numCache>
            </c:numRef>
          </c:val>
          <c:extLst>
            <c:ext xmlns:c16="http://schemas.microsoft.com/office/drawing/2014/chart" uri="{C3380CC4-5D6E-409C-BE32-E72D297353CC}">
              <c16:uniqueId val="{00000000-731B-4803-BF5C-745F6705D806}"/>
            </c:ext>
          </c:extLst>
        </c:ser>
        <c:dLbls>
          <c:dLblPos val="outEnd"/>
          <c:showLegendKey val="0"/>
          <c:showVal val="1"/>
          <c:showCatName val="0"/>
          <c:showSerName val="0"/>
          <c:showPercent val="0"/>
          <c:showBubbleSize val="0"/>
        </c:dLbls>
        <c:gapWidth val="444"/>
        <c:overlap val="-90"/>
        <c:axId val="426115944"/>
        <c:axId val="426121848"/>
      </c:barChart>
      <c:catAx>
        <c:axId val="42611594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0" i="0" u="none" strike="noStrike" kern="1200" cap="all" spc="120" normalizeH="0" baseline="0">
                <a:solidFill>
                  <a:schemeClr val="tx1">
                    <a:lumMod val="65000"/>
                    <a:lumOff val="35000"/>
                  </a:schemeClr>
                </a:solidFill>
                <a:latin typeface="+mn-lt"/>
                <a:ea typeface="+mn-ea"/>
                <a:cs typeface="+mn-cs"/>
              </a:defRPr>
            </a:pPr>
            <a:endParaRPr lang="en-US"/>
          </a:p>
        </c:txPr>
        <c:crossAx val="426121848"/>
        <c:crosses val="autoZero"/>
        <c:auto val="1"/>
        <c:lblAlgn val="ctr"/>
        <c:lblOffset val="100"/>
        <c:noMultiLvlLbl val="0"/>
      </c:catAx>
      <c:valAx>
        <c:axId val="426121848"/>
        <c:scaling>
          <c:orientation val="minMax"/>
        </c:scaling>
        <c:delete val="1"/>
        <c:axPos val="l"/>
        <c:numFmt formatCode="General" sourceLinked="1"/>
        <c:majorTickMark val="none"/>
        <c:minorTickMark val="none"/>
        <c:tickLblPos val="nextTo"/>
        <c:crossAx val="4261159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pivotSource>
    <c:name>[BTS 2021 DATA SS.xlsx]Pivot Tables!PivotTable5</c:name>
    <c:fmtId val="5"/>
  </c:pivotSource>
  <c:chart>
    <c:autoTitleDeleted val="1"/>
    <c:pivotFmts>
      <c:pivotFmt>
        <c:idx val="0"/>
        <c:spPr>
          <a:solidFill>
            <a:schemeClr val="accent1"/>
          </a:solidFill>
          <a:ln w="19050">
            <a:solidFill>
              <a:schemeClr val="lt1"/>
            </a:solidFill>
          </a:ln>
          <a:effectLst/>
        </c:spPr>
        <c:marker>
          <c:symbol val="none"/>
        </c:marker>
      </c:pivotFmt>
      <c:pivotFmt>
        <c:idx val="1"/>
        <c:spPr>
          <a:solidFill>
            <a:schemeClr val="accent1"/>
          </a:solidFill>
          <a:ln w="19050">
            <a:solidFill>
              <a:schemeClr val="lt1"/>
            </a:solidFill>
          </a:ln>
          <a:effectLst/>
        </c:spPr>
        <c:marker>
          <c:symbol val="none"/>
        </c:marker>
      </c:pivotFmt>
      <c:pivotFmt>
        <c:idx val="2"/>
        <c:spPr>
          <a:solidFill>
            <a:schemeClr val="accent1"/>
          </a:solidFill>
          <a:ln w="19050">
            <a:solidFill>
              <a:schemeClr val="lt1"/>
            </a:solidFill>
          </a:ln>
          <a:effectLst/>
        </c:spPr>
      </c:pivotFmt>
      <c:pivotFmt>
        <c:idx val="3"/>
        <c:spPr>
          <a:solidFill>
            <a:schemeClr val="accent1"/>
          </a:solidFill>
          <a:ln w="19050">
            <a:solidFill>
              <a:schemeClr val="lt1"/>
            </a:solidFill>
          </a:ln>
          <a:effectLst/>
        </c:spPr>
      </c:pivotFmt>
      <c:pivotFmt>
        <c:idx val="4"/>
        <c:spPr>
          <a:solidFill>
            <a:schemeClr val="accent1"/>
          </a:solidFill>
          <a:ln w="19050">
            <a:solidFill>
              <a:schemeClr val="lt1"/>
            </a:solidFill>
          </a:ln>
          <a:effectLst/>
        </c:spPr>
      </c:pivotFmt>
      <c:pivotFmt>
        <c:idx val="5"/>
        <c:spPr>
          <a:solidFill>
            <a:schemeClr val="accent1"/>
          </a:solidFill>
          <a:ln w="19050">
            <a:solidFill>
              <a:schemeClr val="lt1"/>
            </a:solidFill>
          </a:ln>
          <a:effectLst/>
        </c:spPr>
      </c:pivotFmt>
      <c:pivotFmt>
        <c:idx val="6"/>
        <c:spPr>
          <a:solidFill>
            <a:schemeClr val="accent1"/>
          </a:solidFill>
          <a:ln w="19050">
            <a:solidFill>
              <a:schemeClr val="lt1"/>
            </a:solidFill>
          </a:ln>
          <a:effectLst/>
        </c:spPr>
      </c:pivotFmt>
      <c:pivotFmt>
        <c:idx val="7"/>
        <c:spPr>
          <a:solidFill>
            <a:schemeClr val="accent1"/>
          </a:solidFill>
          <a:ln w="19050">
            <a:solidFill>
              <a:schemeClr val="lt1"/>
            </a:solidFill>
          </a:ln>
          <a:effectLst/>
        </c:spPr>
      </c:pivotFmt>
      <c:pivotFmt>
        <c:idx val="8"/>
        <c:spPr>
          <a:solidFill>
            <a:schemeClr val="accent1"/>
          </a:solidFill>
          <a:ln w="19050">
            <a:solidFill>
              <a:schemeClr val="lt1"/>
            </a:solidFill>
          </a:ln>
          <a:effectLst/>
        </c:spPr>
      </c:pivotFmt>
      <c:pivotFmt>
        <c:idx val="9"/>
        <c:spPr>
          <a:solidFill>
            <a:schemeClr val="accent1"/>
          </a:solidFill>
          <a:ln w="19050">
            <a:solidFill>
              <a:schemeClr val="lt1"/>
            </a:solidFill>
          </a:ln>
          <a:effectLst/>
        </c:spPr>
      </c:pivotFmt>
      <c:pivotFmt>
        <c:idx val="10"/>
        <c:spPr>
          <a:solidFill>
            <a:schemeClr val="accent1"/>
          </a:solidFill>
          <a:ln w="19050">
            <a:solidFill>
              <a:schemeClr val="lt1"/>
            </a:solidFill>
          </a:ln>
          <a:effectLst/>
        </c:spPr>
      </c:pivotFmt>
      <c:pivotFmt>
        <c:idx val="11"/>
        <c:spPr>
          <a:solidFill>
            <a:schemeClr val="accent1"/>
          </a:solidFill>
          <a:ln w="19050">
            <a:solidFill>
              <a:schemeClr val="lt1"/>
            </a:solidFill>
          </a:ln>
          <a:effectLst/>
        </c:spPr>
      </c:pivotFmt>
      <c:pivotFmt>
        <c:idx val="12"/>
        <c:spPr>
          <a:solidFill>
            <a:schemeClr val="accent1"/>
          </a:solidFill>
          <a:ln w="19050">
            <a:solidFill>
              <a:schemeClr val="lt1"/>
            </a:solidFill>
          </a:ln>
          <a:effectLst/>
        </c:spPr>
      </c:pivotFmt>
      <c:pivotFmt>
        <c:idx val="13"/>
        <c:spPr>
          <a:solidFill>
            <a:schemeClr val="accent1"/>
          </a:solidFill>
          <a:ln w="19050">
            <a:solidFill>
              <a:schemeClr val="lt1"/>
            </a:solidFill>
          </a:ln>
          <a:effectLst/>
        </c:spPr>
      </c:pivotFmt>
      <c:pivotFmt>
        <c:idx val="14"/>
        <c:spPr>
          <a:solidFill>
            <a:schemeClr val="accent1"/>
          </a:solidFill>
          <a:ln w="19050">
            <a:solidFill>
              <a:schemeClr val="lt1"/>
            </a:solidFill>
          </a:ln>
          <a:effectLst/>
        </c:spPr>
      </c:pivotFmt>
      <c:pivotFmt>
        <c:idx val="15"/>
        <c:spPr>
          <a:solidFill>
            <a:schemeClr val="accent1"/>
          </a:solidFill>
          <a:ln w="19050">
            <a:solidFill>
              <a:schemeClr val="lt1"/>
            </a:solidFill>
          </a:ln>
          <a:effectLst/>
        </c:spPr>
      </c:pivotFmt>
      <c:pivotFmt>
        <c:idx val="16"/>
        <c:spPr>
          <a:solidFill>
            <a:schemeClr val="accent1"/>
          </a:solidFill>
          <a:ln w="19050">
            <a:solidFill>
              <a:schemeClr val="lt1"/>
            </a:solidFill>
          </a:ln>
          <a:effectLst/>
        </c:spPr>
      </c:pivotFmt>
      <c:pivotFmt>
        <c:idx val="17"/>
        <c:spPr>
          <a:solidFill>
            <a:schemeClr val="accent1"/>
          </a:solidFill>
          <a:ln w="19050">
            <a:solidFill>
              <a:schemeClr val="lt1"/>
            </a:solidFill>
          </a:ln>
          <a:effectLst/>
        </c:spPr>
      </c:pivotFmt>
      <c:pivotFmt>
        <c:idx val="18"/>
        <c:spPr>
          <a:solidFill>
            <a:schemeClr val="accent1"/>
          </a:solidFill>
          <a:ln w="19050">
            <a:solidFill>
              <a:schemeClr val="lt1"/>
            </a:solidFill>
          </a:ln>
          <a:effectLst/>
        </c:spPr>
      </c:pivotFmt>
      <c:pivotFmt>
        <c:idx val="19"/>
        <c:spPr>
          <a:solidFill>
            <a:schemeClr val="accent1"/>
          </a:solidFill>
          <a:ln w="19050">
            <a:solidFill>
              <a:schemeClr val="lt1"/>
            </a:solidFill>
          </a:ln>
          <a:effectLst/>
        </c:spPr>
      </c:pivotFmt>
      <c:pivotFmt>
        <c:idx val="20"/>
        <c:spPr>
          <a:solidFill>
            <a:schemeClr val="accent1"/>
          </a:solidFill>
          <a:ln w="19050">
            <a:solidFill>
              <a:schemeClr val="lt1"/>
            </a:solidFill>
          </a:ln>
          <a:effectLst/>
        </c:spPr>
      </c:pivotFmt>
      <c:pivotFmt>
        <c:idx val="21"/>
        <c:spPr>
          <a:solidFill>
            <a:schemeClr val="accent1"/>
          </a:solidFill>
          <a:ln w="19050">
            <a:solidFill>
              <a:schemeClr val="lt1"/>
            </a:solidFill>
          </a:ln>
          <a:effectLst/>
        </c:spPr>
      </c:pivotFmt>
      <c:pivotFmt>
        <c:idx val="22"/>
        <c:spPr>
          <a:solidFill>
            <a:schemeClr val="accent1"/>
          </a:solidFill>
          <a:ln w="19050">
            <a:solidFill>
              <a:schemeClr val="lt1"/>
            </a:solidFill>
          </a:ln>
          <a:effectLst/>
        </c:spPr>
      </c:pivotFmt>
      <c:pivotFmt>
        <c:idx val="23"/>
        <c:spPr>
          <a:solidFill>
            <a:schemeClr val="accent1"/>
          </a:solidFill>
          <a:ln w="19050">
            <a:solidFill>
              <a:schemeClr val="lt1"/>
            </a:solidFill>
          </a:ln>
          <a:effectLst/>
        </c:spPr>
      </c:pivotFmt>
      <c:pivotFmt>
        <c:idx val="24"/>
        <c:spPr>
          <a:solidFill>
            <a:schemeClr val="accent1"/>
          </a:solidFill>
          <a:ln w="19050">
            <a:solidFill>
              <a:schemeClr val="lt1"/>
            </a:solidFill>
          </a:ln>
          <a:effectLst/>
        </c:spPr>
      </c:pivotFmt>
      <c:pivotFmt>
        <c:idx val="25"/>
        <c:spPr>
          <a:solidFill>
            <a:schemeClr val="accent1"/>
          </a:solidFill>
          <a:ln w="19050">
            <a:solidFill>
              <a:schemeClr val="lt1"/>
            </a:solidFill>
          </a:ln>
          <a:effectLst/>
        </c:spPr>
      </c:pivotFmt>
      <c:pivotFmt>
        <c:idx val="26"/>
        <c:spPr>
          <a:solidFill>
            <a:schemeClr val="accent1"/>
          </a:solidFill>
          <a:ln w="19050">
            <a:solidFill>
              <a:schemeClr val="lt1"/>
            </a:solidFill>
          </a:ln>
          <a:effectLst/>
        </c:spPr>
      </c:pivotFmt>
      <c:pivotFmt>
        <c:idx val="27"/>
        <c:spPr>
          <a:solidFill>
            <a:schemeClr val="accent1"/>
          </a:solidFill>
          <a:ln w="19050">
            <a:solidFill>
              <a:schemeClr val="lt1"/>
            </a:solidFill>
          </a:ln>
          <a:effectLst/>
        </c:spPr>
      </c:pivotFmt>
      <c:pivotFmt>
        <c:idx val="28"/>
        <c:spPr>
          <a:solidFill>
            <a:schemeClr val="accent1"/>
          </a:solidFill>
          <a:ln w="19050">
            <a:solidFill>
              <a:schemeClr val="lt1"/>
            </a:solidFill>
          </a:ln>
          <a:effectLst/>
        </c:spPr>
      </c:pivotFmt>
      <c:pivotFmt>
        <c:idx val="29"/>
        <c:spPr>
          <a:solidFill>
            <a:schemeClr val="accent1"/>
          </a:solidFill>
          <a:ln w="19050">
            <a:solidFill>
              <a:schemeClr val="lt1"/>
            </a:solidFill>
          </a:ln>
          <a:effectLst/>
        </c:spPr>
      </c:pivotFmt>
      <c:pivotFmt>
        <c:idx val="30"/>
        <c:spPr>
          <a:solidFill>
            <a:schemeClr val="accent1"/>
          </a:solidFill>
          <a:ln w="19050">
            <a:solidFill>
              <a:schemeClr val="lt1"/>
            </a:solidFill>
          </a:ln>
          <a:effectLst/>
        </c:spPr>
      </c:pivotFmt>
      <c:pivotFmt>
        <c:idx val="31"/>
        <c:spPr>
          <a:solidFill>
            <a:schemeClr val="accent1"/>
          </a:solidFill>
          <a:ln w="19050">
            <a:solidFill>
              <a:schemeClr val="lt1"/>
            </a:solidFill>
          </a:ln>
          <a:effectLst/>
        </c:spPr>
      </c:pivotFmt>
      <c:pivotFmt>
        <c:idx val="32"/>
        <c:spPr>
          <a:solidFill>
            <a:schemeClr val="accent1"/>
          </a:solidFill>
          <a:ln w="19050">
            <a:solidFill>
              <a:schemeClr val="lt1"/>
            </a:solidFill>
          </a:ln>
          <a:effectLst/>
        </c:spPr>
      </c:pivotFmt>
      <c:pivotFmt>
        <c:idx val="33"/>
        <c:spPr>
          <a:solidFill>
            <a:schemeClr val="accent1"/>
          </a:solidFill>
          <a:ln w="19050">
            <a:solidFill>
              <a:schemeClr val="lt1"/>
            </a:solidFill>
          </a:ln>
          <a:effectLst/>
        </c:spPr>
      </c:pivotFmt>
      <c:pivotFmt>
        <c:idx val="34"/>
        <c:spPr>
          <a:solidFill>
            <a:schemeClr val="accent1"/>
          </a:solidFill>
          <a:ln w="19050">
            <a:solidFill>
              <a:schemeClr val="lt1"/>
            </a:solidFill>
          </a:ln>
          <a:effectLst/>
        </c:spPr>
      </c:pivotFmt>
      <c:pivotFmt>
        <c:idx val="35"/>
        <c:spPr>
          <a:solidFill>
            <a:schemeClr val="accent1"/>
          </a:solidFill>
          <a:ln w="19050">
            <a:solidFill>
              <a:schemeClr val="lt1"/>
            </a:solidFill>
          </a:ln>
          <a:effectLst/>
        </c:spPr>
      </c:pivotFmt>
      <c:pivotFmt>
        <c:idx val="36"/>
        <c:spPr>
          <a:solidFill>
            <a:schemeClr val="accent1"/>
          </a:solidFill>
          <a:ln w="19050">
            <a:solidFill>
              <a:schemeClr val="lt1"/>
            </a:solidFill>
          </a:ln>
          <a:effectLst/>
        </c:spPr>
      </c:pivotFmt>
      <c:pivotFmt>
        <c:idx val="37"/>
        <c:spPr>
          <a:solidFill>
            <a:schemeClr val="accent1"/>
          </a:solidFill>
          <a:ln w="19050">
            <a:solidFill>
              <a:schemeClr val="lt1"/>
            </a:solidFill>
          </a:ln>
          <a:effectLst/>
        </c:spPr>
      </c:pivotFmt>
      <c:pivotFmt>
        <c:idx val="38"/>
        <c:spPr>
          <a:solidFill>
            <a:schemeClr val="accent1"/>
          </a:solidFill>
          <a:ln w="19050">
            <a:solidFill>
              <a:schemeClr val="lt1"/>
            </a:solidFill>
          </a:ln>
          <a:effectLst/>
        </c:spPr>
      </c:pivotFmt>
      <c:pivotFmt>
        <c:idx val="39"/>
        <c:spPr>
          <a:solidFill>
            <a:schemeClr val="accent1"/>
          </a:solidFill>
          <a:ln w="19050">
            <a:solidFill>
              <a:schemeClr val="lt1"/>
            </a:solidFill>
          </a:ln>
          <a:effectLst/>
        </c:spPr>
      </c:pivotFmt>
      <c:pivotFmt>
        <c:idx val="40"/>
        <c:spPr>
          <a:solidFill>
            <a:schemeClr val="accent1"/>
          </a:solidFill>
          <a:ln w="19050">
            <a:solidFill>
              <a:schemeClr val="lt1"/>
            </a:solidFill>
          </a:ln>
          <a:effectLst/>
        </c:spPr>
      </c:pivotFmt>
      <c:pivotFmt>
        <c:idx val="41"/>
        <c:spPr>
          <a:solidFill>
            <a:schemeClr val="accent1"/>
          </a:solidFill>
          <a:ln w="19050">
            <a:solidFill>
              <a:schemeClr val="lt1"/>
            </a:solidFill>
          </a:ln>
          <a:effectLst/>
        </c:spPr>
      </c:pivotFmt>
      <c:pivotFmt>
        <c:idx val="42"/>
        <c:spPr>
          <a:solidFill>
            <a:schemeClr val="accent1"/>
          </a:solidFill>
          <a:ln w="19050">
            <a:solidFill>
              <a:schemeClr val="lt1"/>
            </a:solidFill>
          </a:ln>
          <a:effectLst/>
        </c:spPr>
      </c:pivotFmt>
      <c:pivotFmt>
        <c:idx val="43"/>
        <c:spPr>
          <a:solidFill>
            <a:schemeClr val="accent1"/>
          </a:solidFill>
          <a:ln w="19050">
            <a:solidFill>
              <a:schemeClr val="lt1"/>
            </a:solidFill>
          </a:ln>
          <a:effectLst/>
        </c:spPr>
      </c:pivotFmt>
      <c:pivotFmt>
        <c:idx val="44"/>
        <c:spPr>
          <a:solidFill>
            <a:schemeClr val="accent1"/>
          </a:solidFill>
          <a:ln w="19050">
            <a:solidFill>
              <a:schemeClr val="lt1"/>
            </a:solidFill>
          </a:ln>
          <a:effectLst/>
        </c:spPr>
      </c:pivotFmt>
      <c:pivotFmt>
        <c:idx val="45"/>
        <c:spPr>
          <a:solidFill>
            <a:schemeClr val="accent1"/>
          </a:solidFill>
          <a:ln w="19050">
            <a:solidFill>
              <a:schemeClr val="lt1"/>
            </a:solidFill>
          </a:ln>
          <a:effectLst/>
        </c:spPr>
      </c:pivotFmt>
      <c:pivotFmt>
        <c:idx val="46"/>
        <c:spPr>
          <a:solidFill>
            <a:schemeClr val="accent1"/>
          </a:solidFill>
          <a:ln w="19050">
            <a:solidFill>
              <a:schemeClr val="lt1"/>
            </a:solidFill>
          </a:ln>
          <a:effectLst/>
        </c:spPr>
      </c:pivotFmt>
      <c:pivotFmt>
        <c:idx val="47"/>
        <c:spPr>
          <a:solidFill>
            <a:schemeClr val="accent1"/>
          </a:solidFill>
          <a:ln w="19050">
            <a:solidFill>
              <a:schemeClr val="lt1"/>
            </a:solidFill>
          </a:ln>
          <a:effectLst/>
        </c:spPr>
      </c:pivotFmt>
      <c:pivotFmt>
        <c:idx val="48"/>
        <c:spPr>
          <a:solidFill>
            <a:schemeClr val="accent1"/>
          </a:solidFill>
          <a:ln w="19050">
            <a:solidFill>
              <a:schemeClr val="lt1"/>
            </a:solidFill>
          </a:ln>
          <a:effectLst/>
        </c:spPr>
      </c:pivotFmt>
      <c:pivotFmt>
        <c:idx val="49"/>
        <c:spPr>
          <a:solidFill>
            <a:schemeClr val="accent1"/>
          </a:solidFill>
          <a:ln w="19050">
            <a:solidFill>
              <a:schemeClr val="lt1"/>
            </a:solidFill>
          </a:ln>
          <a:effectLst/>
        </c:spPr>
      </c:pivotFmt>
      <c:pivotFmt>
        <c:idx val="50"/>
        <c:spPr>
          <a:solidFill>
            <a:schemeClr val="accent1"/>
          </a:solidFill>
          <a:ln w="19050">
            <a:solidFill>
              <a:schemeClr val="lt1"/>
            </a:solidFill>
          </a:ln>
          <a:effectLst/>
        </c:spPr>
      </c:pivotFmt>
      <c:pivotFmt>
        <c:idx val="51"/>
        <c:spPr>
          <a:solidFill>
            <a:schemeClr val="accent1"/>
          </a:solidFill>
          <a:ln w="19050">
            <a:solidFill>
              <a:schemeClr val="lt1"/>
            </a:solidFill>
          </a:ln>
          <a:effectLst/>
        </c:spPr>
      </c:pivotFmt>
      <c:pivotFmt>
        <c:idx val="52"/>
        <c:spPr>
          <a:solidFill>
            <a:schemeClr val="accent1"/>
          </a:solidFill>
          <a:ln w="19050">
            <a:solidFill>
              <a:schemeClr val="lt1"/>
            </a:solidFill>
          </a:ln>
          <a:effectLst/>
        </c:spPr>
      </c:pivotFmt>
      <c:pivotFmt>
        <c:idx val="53"/>
        <c:spPr>
          <a:solidFill>
            <a:schemeClr val="accent1"/>
          </a:solidFill>
          <a:ln w="19050">
            <a:solidFill>
              <a:schemeClr val="lt1"/>
            </a:solidFill>
          </a:ln>
          <a:effectLst/>
        </c:spPr>
      </c:pivotFmt>
      <c:pivotFmt>
        <c:idx val="54"/>
        <c:spPr>
          <a:solidFill>
            <a:schemeClr val="accent1"/>
          </a:solidFill>
          <a:ln w="19050">
            <a:solidFill>
              <a:schemeClr val="lt1"/>
            </a:solidFill>
          </a:ln>
          <a:effectLst/>
        </c:spPr>
      </c:pivotFmt>
      <c:pivotFmt>
        <c:idx val="55"/>
        <c:spPr>
          <a:solidFill>
            <a:schemeClr val="accent1"/>
          </a:solidFill>
          <a:ln w="19050">
            <a:solidFill>
              <a:schemeClr val="lt1"/>
            </a:solidFill>
          </a:ln>
          <a:effectLst/>
        </c:spPr>
      </c:pivotFmt>
      <c:pivotFmt>
        <c:idx val="56"/>
        <c:spPr>
          <a:solidFill>
            <a:schemeClr val="accent1"/>
          </a:solidFill>
          <a:ln w="19050">
            <a:solidFill>
              <a:schemeClr val="lt1"/>
            </a:solidFill>
          </a:ln>
          <a:effectLst/>
        </c:spPr>
      </c:pivotFmt>
      <c:pivotFmt>
        <c:idx val="57"/>
        <c:spPr>
          <a:solidFill>
            <a:schemeClr val="accent1"/>
          </a:solidFill>
          <a:ln w="19050">
            <a:solidFill>
              <a:schemeClr val="lt1"/>
            </a:solidFill>
          </a:ln>
          <a:effectLst/>
        </c:spPr>
      </c:pivotFmt>
      <c:pivotFmt>
        <c:idx val="58"/>
        <c:spPr>
          <a:solidFill>
            <a:schemeClr val="accent1"/>
          </a:solidFill>
          <a:ln w="19050">
            <a:solidFill>
              <a:schemeClr val="lt1"/>
            </a:solidFill>
          </a:ln>
          <a:effectLst/>
        </c:spPr>
      </c:pivotFmt>
      <c:pivotFmt>
        <c:idx val="59"/>
        <c:spPr>
          <a:solidFill>
            <a:schemeClr val="accent1"/>
          </a:solidFill>
          <a:ln w="19050">
            <a:solidFill>
              <a:schemeClr val="lt1"/>
            </a:solidFill>
          </a:ln>
          <a:effectLst/>
        </c:spPr>
        <c:marker>
          <c:symbol val="none"/>
        </c:marker>
      </c:pivotFmt>
      <c:pivotFmt>
        <c:idx val="60"/>
        <c:spPr>
          <a:solidFill>
            <a:schemeClr val="accent1"/>
          </a:solidFill>
          <a:ln w="19050">
            <a:solidFill>
              <a:schemeClr val="lt1"/>
            </a:solidFill>
          </a:ln>
          <a:effectLst/>
        </c:spPr>
      </c:pivotFmt>
      <c:pivotFmt>
        <c:idx val="61"/>
        <c:spPr>
          <a:solidFill>
            <a:schemeClr val="accent1"/>
          </a:solidFill>
          <a:ln w="19050">
            <a:solidFill>
              <a:schemeClr val="lt1"/>
            </a:solidFill>
          </a:ln>
          <a:effectLst/>
        </c:spPr>
      </c:pivotFmt>
      <c:pivotFmt>
        <c:idx val="62"/>
        <c:spPr>
          <a:solidFill>
            <a:schemeClr val="accent1"/>
          </a:solidFill>
          <a:ln w="19050">
            <a:solidFill>
              <a:schemeClr val="lt1"/>
            </a:solidFill>
          </a:ln>
          <a:effectLst/>
        </c:spPr>
      </c:pivotFmt>
      <c:pivotFmt>
        <c:idx val="63"/>
        <c:spPr>
          <a:solidFill>
            <a:schemeClr val="accent1"/>
          </a:solidFill>
          <a:ln w="19050">
            <a:solidFill>
              <a:schemeClr val="lt1"/>
            </a:solidFill>
          </a:ln>
          <a:effectLst/>
        </c:spPr>
      </c:pivotFmt>
      <c:pivotFmt>
        <c:idx val="64"/>
        <c:spPr>
          <a:solidFill>
            <a:schemeClr val="accent1"/>
          </a:solidFill>
          <a:ln w="19050">
            <a:solidFill>
              <a:schemeClr val="lt1"/>
            </a:solidFill>
          </a:ln>
          <a:effectLst/>
        </c:spPr>
      </c:pivotFmt>
      <c:pivotFmt>
        <c:idx val="65"/>
        <c:spPr>
          <a:solidFill>
            <a:schemeClr val="accent1"/>
          </a:solidFill>
          <a:ln w="19050">
            <a:solidFill>
              <a:schemeClr val="lt1"/>
            </a:solidFill>
          </a:ln>
          <a:effectLst/>
        </c:spPr>
      </c:pivotFmt>
      <c:pivotFmt>
        <c:idx val="66"/>
        <c:spPr>
          <a:solidFill>
            <a:schemeClr val="accent1"/>
          </a:solidFill>
          <a:ln w="19050">
            <a:solidFill>
              <a:schemeClr val="lt1"/>
            </a:solidFill>
          </a:ln>
          <a:effectLst/>
        </c:spPr>
      </c:pivotFmt>
      <c:pivotFmt>
        <c:idx val="67"/>
        <c:spPr>
          <a:solidFill>
            <a:schemeClr val="accent1"/>
          </a:solidFill>
          <a:ln w="19050">
            <a:solidFill>
              <a:schemeClr val="lt1"/>
            </a:solidFill>
          </a:ln>
          <a:effectLst/>
        </c:spPr>
      </c:pivotFmt>
      <c:pivotFmt>
        <c:idx val="68"/>
        <c:spPr>
          <a:solidFill>
            <a:schemeClr val="accent1"/>
          </a:solidFill>
          <a:ln w="19050">
            <a:solidFill>
              <a:schemeClr val="lt1"/>
            </a:solidFill>
          </a:ln>
          <a:effectLst/>
        </c:spPr>
      </c:pivotFmt>
      <c:pivotFmt>
        <c:idx val="69"/>
        <c:spPr>
          <a:solidFill>
            <a:schemeClr val="accent1"/>
          </a:solidFill>
          <a:ln w="19050">
            <a:solidFill>
              <a:schemeClr val="lt1"/>
            </a:solidFill>
          </a:ln>
          <a:effectLst/>
        </c:spPr>
      </c:pivotFmt>
      <c:pivotFmt>
        <c:idx val="70"/>
        <c:spPr>
          <a:solidFill>
            <a:schemeClr val="accent1"/>
          </a:solidFill>
          <a:ln w="19050">
            <a:solidFill>
              <a:schemeClr val="lt1"/>
            </a:solidFill>
          </a:ln>
          <a:effectLst/>
        </c:spPr>
      </c:pivotFmt>
      <c:pivotFmt>
        <c:idx val="71"/>
        <c:spPr>
          <a:solidFill>
            <a:schemeClr val="accent1"/>
          </a:solidFill>
          <a:ln w="19050">
            <a:solidFill>
              <a:schemeClr val="lt1"/>
            </a:solidFill>
          </a:ln>
          <a:effectLst/>
        </c:spPr>
      </c:pivotFmt>
      <c:pivotFmt>
        <c:idx val="72"/>
        <c:spPr>
          <a:solidFill>
            <a:schemeClr val="accent1"/>
          </a:solidFill>
          <a:ln w="19050">
            <a:solidFill>
              <a:schemeClr val="lt1"/>
            </a:solidFill>
          </a:ln>
          <a:effectLst/>
        </c:spPr>
      </c:pivotFmt>
      <c:pivotFmt>
        <c:idx val="73"/>
        <c:spPr>
          <a:solidFill>
            <a:schemeClr val="accent1"/>
          </a:solidFill>
          <a:ln w="19050">
            <a:solidFill>
              <a:schemeClr val="lt1"/>
            </a:solidFill>
          </a:ln>
          <a:effectLst/>
        </c:spPr>
      </c:pivotFmt>
      <c:pivotFmt>
        <c:idx val="74"/>
        <c:spPr>
          <a:solidFill>
            <a:schemeClr val="accent1"/>
          </a:solidFill>
          <a:ln w="19050">
            <a:solidFill>
              <a:schemeClr val="lt1"/>
            </a:solidFill>
          </a:ln>
          <a:effectLst/>
        </c:spPr>
      </c:pivotFmt>
      <c:pivotFmt>
        <c:idx val="75"/>
        <c:spPr>
          <a:solidFill>
            <a:schemeClr val="accent1"/>
          </a:solidFill>
          <a:ln w="19050">
            <a:solidFill>
              <a:schemeClr val="lt1"/>
            </a:solidFill>
          </a:ln>
          <a:effectLst/>
        </c:spPr>
      </c:pivotFmt>
      <c:pivotFmt>
        <c:idx val="76"/>
        <c:spPr>
          <a:solidFill>
            <a:schemeClr val="accent1"/>
          </a:solidFill>
          <a:ln w="19050">
            <a:solidFill>
              <a:schemeClr val="lt1"/>
            </a:solidFill>
          </a:ln>
          <a:effectLst/>
        </c:spPr>
      </c:pivotFmt>
      <c:pivotFmt>
        <c:idx val="77"/>
        <c:spPr>
          <a:solidFill>
            <a:schemeClr val="accent1"/>
          </a:solidFill>
          <a:ln w="19050">
            <a:solidFill>
              <a:schemeClr val="lt1"/>
            </a:solidFill>
          </a:ln>
          <a:effectLst/>
        </c:spPr>
      </c:pivotFmt>
      <c:pivotFmt>
        <c:idx val="78"/>
        <c:spPr>
          <a:solidFill>
            <a:schemeClr val="accent1"/>
          </a:solidFill>
          <a:ln w="19050">
            <a:solidFill>
              <a:schemeClr val="lt1"/>
            </a:solidFill>
          </a:ln>
          <a:effectLst/>
        </c:spPr>
      </c:pivotFmt>
      <c:pivotFmt>
        <c:idx val="79"/>
        <c:spPr>
          <a:solidFill>
            <a:schemeClr val="accent1"/>
          </a:solidFill>
          <a:ln w="19050">
            <a:solidFill>
              <a:schemeClr val="lt1"/>
            </a:solidFill>
          </a:ln>
          <a:effectLst/>
        </c:spPr>
      </c:pivotFmt>
      <c:pivotFmt>
        <c:idx val="80"/>
        <c:spPr>
          <a:solidFill>
            <a:schemeClr val="accent1"/>
          </a:solidFill>
          <a:ln w="19050">
            <a:solidFill>
              <a:schemeClr val="lt1"/>
            </a:solidFill>
          </a:ln>
          <a:effectLst/>
        </c:spPr>
      </c:pivotFmt>
      <c:pivotFmt>
        <c:idx val="81"/>
        <c:spPr>
          <a:solidFill>
            <a:schemeClr val="accent1"/>
          </a:solidFill>
          <a:ln w="19050">
            <a:solidFill>
              <a:schemeClr val="lt1"/>
            </a:solidFill>
          </a:ln>
          <a:effectLst/>
        </c:spPr>
      </c:pivotFmt>
      <c:pivotFmt>
        <c:idx val="82"/>
        <c:spPr>
          <a:solidFill>
            <a:schemeClr val="accent1"/>
          </a:solidFill>
          <a:ln w="19050">
            <a:solidFill>
              <a:schemeClr val="lt1"/>
            </a:solidFill>
          </a:ln>
          <a:effectLst/>
        </c:spPr>
      </c:pivotFmt>
      <c:pivotFmt>
        <c:idx val="83"/>
        <c:spPr>
          <a:solidFill>
            <a:schemeClr val="accent1"/>
          </a:solidFill>
          <a:ln w="19050">
            <a:solidFill>
              <a:schemeClr val="lt1"/>
            </a:solidFill>
          </a:ln>
          <a:effectLst/>
        </c:spPr>
      </c:pivotFmt>
      <c:pivotFmt>
        <c:idx val="84"/>
        <c:spPr>
          <a:solidFill>
            <a:schemeClr val="accent1"/>
          </a:solidFill>
          <a:ln w="19050">
            <a:solidFill>
              <a:schemeClr val="lt1"/>
            </a:solidFill>
          </a:ln>
          <a:effectLst/>
        </c:spPr>
      </c:pivotFmt>
      <c:pivotFmt>
        <c:idx val="85"/>
        <c:spPr>
          <a:solidFill>
            <a:schemeClr val="accent1"/>
          </a:solidFill>
          <a:ln w="19050">
            <a:solidFill>
              <a:schemeClr val="lt1"/>
            </a:solidFill>
          </a:ln>
          <a:effectLst/>
        </c:spPr>
      </c:pivotFmt>
      <c:pivotFmt>
        <c:idx val="86"/>
        <c:spPr>
          <a:solidFill>
            <a:schemeClr val="accent1"/>
          </a:solidFill>
          <a:ln w="19050">
            <a:solidFill>
              <a:schemeClr val="lt1"/>
            </a:solidFill>
          </a:ln>
          <a:effectLst/>
        </c:spPr>
      </c:pivotFmt>
      <c:pivotFmt>
        <c:idx val="87"/>
        <c:spPr>
          <a:solidFill>
            <a:schemeClr val="accent1"/>
          </a:solidFill>
          <a:ln w="19050">
            <a:solidFill>
              <a:schemeClr val="lt1"/>
            </a:solidFill>
          </a:ln>
          <a:effectLst/>
        </c:spPr>
      </c:pivotFmt>
      <c:pivotFmt>
        <c:idx val="88"/>
        <c:spPr>
          <a:solidFill>
            <a:schemeClr val="accent1"/>
          </a:solidFill>
          <a:ln w="19050">
            <a:solidFill>
              <a:schemeClr val="lt1"/>
            </a:solidFill>
          </a:ln>
          <a:effectLst/>
        </c:spPr>
      </c:pivotFmt>
      <c:pivotFmt>
        <c:idx val="89"/>
        <c:spPr>
          <a:solidFill>
            <a:schemeClr val="accent1"/>
          </a:solidFill>
          <a:ln w="19050">
            <a:solidFill>
              <a:schemeClr val="lt1"/>
            </a:solidFill>
          </a:ln>
          <a:effectLst/>
        </c:spPr>
      </c:pivotFmt>
      <c:pivotFmt>
        <c:idx val="90"/>
        <c:spPr>
          <a:solidFill>
            <a:schemeClr val="accent1"/>
          </a:solidFill>
          <a:ln w="19050">
            <a:solidFill>
              <a:schemeClr val="lt1"/>
            </a:solidFill>
          </a:ln>
          <a:effectLst/>
        </c:spPr>
      </c:pivotFmt>
      <c:pivotFmt>
        <c:idx val="91"/>
        <c:spPr>
          <a:solidFill>
            <a:schemeClr val="accent1"/>
          </a:solidFill>
          <a:ln w="19050">
            <a:solidFill>
              <a:schemeClr val="lt1"/>
            </a:solidFill>
          </a:ln>
          <a:effectLst/>
        </c:spPr>
      </c:pivotFmt>
      <c:pivotFmt>
        <c:idx val="92"/>
        <c:spPr>
          <a:solidFill>
            <a:schemeClr val="accent1"/>
          </a:solidFill>
          <a:ln w="19050">
            <a:solidFill>
              <a:schemeClr val="lt1"/>
            </a:solidFill>
          </a:ln>
          <a:effectLst/>
        </c:spPr>
      </c:pivotFmt>
      <c:pivotFmt>
        <c:idx val="93"/>
        <c:spPr>
          <a:solidFill>
            <a:schemeClr val="accent1"/>
          </a:solidFill>
          <a:ln w="19050">
            <a:solidFill>
              <a:schemeClr val="lt1"/>
            </a:solidFill>
          </a:ln>
          <a:effectLst/>
        </c:spPr>
      </c:pivotFmt>
      <c:pivotFmt>
        <c:idx val="94"/>
        <c:spPr>
          <a:solidFill>
            <a:schemeClr val="accent1"/>
          </a:solidFill>
          <a:ln w="19050">
            <a:solidFill>
              <a:schemeClr val="lt1"/>
            </a:solidFill>
          </a:ln>
          <a:effectLst/>
        </c:spPr>
      </c:pivotFmt>
      <c:pivotFmt>
        <c:idx val="95"/>
        <c:spPr>
          <a:solidFill>
            <a:schemeClr val="accent1"/>
          </a:solidFill>
          <a:ln w="19050">
            <a:solidFill>
              <a:schemeClr val="lt1"/>
            </a:solidFill>
          </a:ln>
          <a:effectLst/>
        </c:spPr>
      </c:pivotFmt>
      <c:pivotFmt>
        <c:idx val="96"/>
        <c:spPr>
          <a:solidFill>
            <a:schemeClr val="accent1"/>
          </a:solidFill>
          <a:ln w="19050">
            <a:solidFill>
              <a:schemeClr val="lt1"/>
            </a:solidFill>
          </a:ln>
          <a:effectLst/>
        </c:spPr>
      </c:pivotFmt>
      <c:pivotFmt>
        <c:idx val="97"/>
        <c:spPr>
          <a:solidFill>
            <a:schemeClr val="accent1"/>
          </a:solidFill>
          <a:ln w="19050">
            <a:solidFill>
              <a:schemeClr val="lt1"/>
            </a:solidFill>
          </a:ln>
          <a:effectLst/>
        </c:spPr>
      </c:pivotFmt>
      <c:pivotFmt>
        <c:idx val="98"/>
        <c:spPr>
          <a:solidFill>
            <a:schemeClr val="accent1"/>
          </a:solidFill>
          <a:ln w="19050">
            <a:solidFill>
              <a:schemeClr val="lt1"/>
            </a:solidFill>
          </a:ln>
          <a:effectLst/>
        </c:spPr>
      </c:pivotFmt>
      <c:pivotFmt>
        <c:idx val="99"/>
        <c:spPr>
          <a:solidFill>
            <a:schemeClr val="accent1"/>
          </a:solidFill>
          <a:ln w="19050">
            <a:solidFill>
              <a:schemeClr val="lt1"/>
            </a:solidFill>
          </a:ln>
          <a:effectLst/>
        </c:spPr>
      </c:pivotFmt>
      <c:pivotFmt>
        <c:idx val="100"/>
        <c:spPr>
          <a:solidFill>
            <a:schemeClr val="accent1"/>
          </a:solidFill>
          <a:ln w="19050">
            <a:solidFill>
              <a:schemeClr val="lt1"/>
            </a:solidFill>
          </a:ln>
          <a:effectLst/>
        </c:spPr>
      </c:pivotFmt>
      <c:pivotFmt>
        <c:idx val="101"/>
        <c:spPr>
          <a:solidFill>
            <a:schemeClr val="accent1"/>
          </a:solidFill>
          <a:ln w="19050">
            <a:solidFill>
              <a:schemeClr val="lt1"/>
            </a:solidFill>
          </a:ln>
          <a:effectLst/>
        </c:spPr>
      </c:pivotFmt>
      <c:pivotFmt>
        <c:idx val="102"/>
        <c:spPr>
          <a:solidFill>
            <a:schemeClr val="accent1"/>
          </a:solidFill>
          <a:ln w="19050">
            <a:solidFill>
              <a:schemeClr val="lt1"/>
            </a:solidFill>
          </a:ln>
          <a:effectLst/>
        </c:spPr>
      </c:pivotFmt>
      <c:pivotFmt>
        <c:idx val="103"/>
        <c:spPr>
          <a:solidFill>
            <a:schemeClr val="accent1"/>
          </a:solidFill>
          <a:ln w="19050">
            <a:solidFill>
              <a:schemeClr val="lt1"/>
            </a:solidFill>
          </a:ln>
          <a:effectLst/>
        </c:spPr>
      </c:pivotFmt>
      <c:pivotFmt>
        <c:idx val="104"/>
        <c:spPr>
          <a:solidFill>
            <a:schemeClr val="accent1"/>
          </a:solidFill>
          <a:ln w="19050">
            <a:solidFill>
              <a:schemeClr val="lt1"/>
            </a:solidFill>
          </a:ln>
          <a:effectLst/>
        </c:spPr>
      </c:pivotFmt>
      <c:pivotFmt>
        <c:idx val="105"/>
        <c:spPr>
          <a:solidFill>
            <a:schemeClr val="accent1"/>
          </a:solidFill>
          <a:ln w="19050">
            <a:solidFill>
              <a:schemeClr val="lt1"/>
            </a:solidFill>
          </a:ln>
          <a:effectLst/>
        </c:spPr>
      </c:pivotFmt>
      <c:pivotFmt>
        <c:idx val="106"/>
        <c:spPr>
          <a:solidFill>
            <a:schemeClr val="accent1"/>
          </a:solidFill>
          <a:ln w="19050">
            <a:solidFill>
              <a:schemeClr val="lt1"/>
            </a:solidFill>
          </a:ln>
          <a:effectLst/>
        </c:spPr>
      </c:pivotFmt>
      <c:pivotFmt>
        <c:idx val="107"/>
        <c:spPr>
          <a:solidFill>
            <a:schemeClr val="accent1"/>
          </a:solidFill>
          <a:ln w="19050">
            <a:solidFill>
              <a:schemeClr val="lt1"/>
            </a:solidFill>
          </a:ln>
          <a:effectLst/>
        </c:spPr>
      </c:pivotFmt>
      <c:pivotFmt>
        <c:idx val="108"/>
        <c:spPr>
          <a:solidFill>
            <a:schemeClr val="accent1"/>
          </a:solidFill>
          <a:ln w="19050">
            <a:solidFill>
              <a:schemeClr val="lt1"/>
            </a:solidFill>
          </a:ln>
          <a:effectLst/>
        </c:spPr>
      </c:pivotFmt>
      <c:pivotFmt>
        <c:idx val="109"/>
        <c:spPr>
          <a:solidFill>
            <a:schemeClr val="accent1"/>
          </a:solidFill>
          <a:ln w="19050">
            <a:solidFill>
              <a:schemeClr val="lt1"/>
            </a:solidFill>
          </a:ln>
          <a:effectLst/>
        </c:spPr>
      </c:pivotFmt>
      <c:pivotFmt>
        <c:idx val="110"/>
        <c:spPr>
          <a:solidFill>
            <a:schemeClr val="accent1"/>
          </a:solidFill>
          <a:ln w="19050">
            <a:solidFill>
              <a:schemeClr val="lt1"/>
            </a:solidFill>
          </a:ln>
          <a:effectLst/>
        </c:spPr>
      </c:pivotFmt>
      <c:pivotFmt>
        <c:idx val="111"/>
        <c:spPr>
          <a:solidFill>
            <a:schemeClr val="accent1"/>
          </a:solidFill>
          <a:ln w="19050">
            <a:solidFill>
              <a:schemeClr val="lt1"/>
            </a:solidFill>
          </a:ln>
          <a:effectLst/>
        </c:spPr>
      </c:pivotFmt>
      <c:pivotFmt>
        <c:idx val="112"/>
        <c:spPr>
          <a:solidFill>
            <a:schemeClr val="accent1"/>
          </a:solidFill>
          <a:ln w="19050">
            <a:solidFill>
              <a:schemeClr val="lt1"/>
            </a:solidFill>
          </a:ln>
          <a:effectLst/>
        </c:spPr>
      </c:pivotFmt>
      <c:pivotFmt>
        <c:idx val="113"/>
        <c:spPr>
          <a:solidFill>
            <a:schemeClr val="accent1"/>
          </a:solidFill>
          <a:ln w="19050">
            <a:solidFill>
              <a:schemeClr val="lt1"/>
            </a:solidFill>
          </a:ln>
          <a:effectLst/>
        </c:spPr>
      </c:pivotFmt>
      <c:pivotFmt>
        <c:idx val="114"/>
        <c:spPr>
          <a:solidFill>
            <a:schemeClr val="accent1"/>
          </a:solidFill>
          <a:ln w="19050">
            <a:solidFill>
              <a:schemeClr val="lt1"/>
            </a:solidFill>
          </a:ln>
          <a:effectLst/>
        </c:spPr>
      </c:pivotFmt>
      <c:pivotFmt>
        <c:idx val="115"/>
        <c:spPr>
          <a:solidFill>
            <a:schemeClr val="accent1"/>
          </a:solidFill>
          <a:ln w="19050">
            <a:solidFill>
              <a:schemeClr val="lt1"/>
            </a:solidFill>
          </a:ln>
          <a:effectLst/>
        </c:spPr>
      </c:pivotFmt>
      <c:pivotFmt>
        <c:idx val="116"/>
        <c:spPr>
          <a:solidFill>
            <a:schemeClr val="accent1"/>
          </a:solidFill>
          <a:ln w="19050">
            <a:solidFill>
              <a:schemeClr val="lt1"/>
            </a:solidFill>
          </a:ln>
          <a:effectLst/>
        </c:spPr>
      </c:pivotFmt>
      <c:pivotFmt>
        <c:idx val="117"/>
        <c:spPr>
          <a:solidFill>
            <a:schemeClr val="accent1"/>
          </a:solidFill>
          <a:ln w="19050">
            <a:solidFill>
              <a:schemeClr val="lt1"/>
            </a:solidFill>
          </a:ln>
          <a:effectLst/>
        </c:spPr>
        <c:marker>
          <c:symbol val="none"/>
        </c:marker>
      </c:pivotFmt>
      <c:pivotFmt>
        <c:idx val="118"/>
        <c:spPr>
          <a:solidFill>
            <a:schemeClr val="accent1"/>
          </a:solidFill>
          <a:ln w="19050">
            <a:solidFill>
              <a:schemeClr val="lt1"/>
            </a:solidFill>
          </a:ln>
          <a:effectLst/>
        </c:spPr>
        <c:marker>
          <c:symbol val="none"/>
        </c:marker>
      </c:pivotFmt>
      <c:pivotFmt>
        <c:idx val="119"/>
        <c:spPr>
          <a:solidFill>
            <a:schemeClr val="accent1"/>
          </a:solidFill>
          <a:ln w="19050">
            <a:solidFill>
              <a:schemeClr val="lt1"/>
            </a:solidFill>
          </a:ln>
          <a:effectLst/>
        </c:spPr>
      </c:pivotFmt>
      <c:pivotFmt>
        <c:idx val="120"/>
        <c:spPr>
          <a:solidFill>
            <a:schemeClr val="accent1"/>
          </a:solidFill>
          <a:ln w="19050">
            <a:solidFill>
              <a:schemeClr val="lt1"/>
            </a:solidFill>
          </a:ln>
          <a:effectLst/>
        </c:spPr>
      </c:pivotFmt>
      <c:pivotFmt>
        <c:idx val="121"/>
        <c:spPr>
          <a:solidFill>
            <a:schemeClr val="accent1"/>
          </a:solidFill>
          <a:ln w="19050">
            <a:solidFill>
              <a:schemeClr val="lt1"/>
            </a:solidFill>
          </a:ln>
          <a:effectLst/>
        </c:spPr>
      </c:pivotFmt>
      <c:pivotFmt>
        <c:idx val="122"/>
        <c:spPr>
          <a:solidFill>
            <a:schemeClr val="accent1"/>
          </a:solidFill>
          <a:ln w="19050">
            <a:solidFill>
              <a:schemeClr val="lt1"/>
            </a:solidFill>
          </a:ln>
          <a:effectLst/>
        </c:spPr>
      </c:pivotFmt>
      <c:pivotFmt>
        <c:idx val="123"/>
        <c:spPr>
          <a:solidFill>
            <a:schemeClr val="accent1"/>
          </a:solidFill>
          <a:ln w="19050">
            <a:solidFill>
              <a:schemeClr val="lt1"/>
            </a:solidFill>
          </a:ln>
          <a:effectLst/>
        </c:spPr>
      </c:pivotFmt>
      <c:pivotFmt>
        <c:idx val="124"/>
        <c:spPr>
          <a:solidFill>
            <a:schemeClr val="accent1"/>
          </a:solidFill>
          <a:ln w="19050">
            <a:solidFill>
              <a:schemeClr val="lt1"/>
            </a:solidFill>
          </a:ln>
          <a:effectLst/>
        </c:spPr>
      </c:pivotFmt>
      <c:pivotFmt>
        <c:idx val="125"/>
        <c:spPr>
          <a:solidFill>
            <a:schemeClr val="accent1"/>
          </a:solidFill>
          <a:ln w="19050">
            <a:solidFill>
              <a:schemeClr val="lt1"/>
            </a:solidFill>
          </a:ln>
          <a:effectLst/>
        </c:spPr>
      </c:pivotFmt>
      <c:pivotFmt>
        <c:idx val="126"/>
        <c:spPr>
          <a:solidFill>
            <a:schemeClr val="accent1"/>
          </a:solidFill>
          <a:ln w="19050">
            <a:solidFill>
              <a:schemeClr val="lt1"/>
            </a:solidFill>
          </a:ln>
          <a:effectLst/>
        </c:spPr>
      </c:pivotFmt>
      <c:pivotFmt>
        <c:idx val="127"/>
        <c:spPr>
          <a:solidFill>
            <a:schemeClr val="accent1"/>
          </a:solidFill>
          <a:ln w="19050">
            <a:solidFill>
              <a:schemeClr val="lt1"/>
            </a:solidFill>
          </a:ln>
          <a:effectLst/>
        </c:spPr>
      </c:pivotFmt>
      <c:pivotFmt>
        <c:idx val="128"/>
        <c:spPr>
          <a:solidFill>
            <a:schemeClr val="accent1"/>
          </a:solidFill>
          <a:ln w="19050">
            <a:solidFill>
              <a:schemeClr val="lt1"/>
            </a:solidFill>
          </a:ln>
          <a:effectLst/>
        </c:spPr>
      </c:pivotFmt>
      <c:pivotFmt>
        <c:idx val="129"/>
        <c:spPr>
          <a:solidFill>
            <a:schemeClr val="accent1"/>
          </a:solidFill>
          <a:ln w="19050">
            <a:solidFill>
              <a:schemeClr val="lt1"/>
            </a:solidFill>
          </a:ln>
          <a:effectLst/>
        </c:spPr>
      </c:pivotFmt>
      <c:pivotFmt>
        <c:idx val="130"/>
        <c:spPr>
          <a:solidFill>
            <a:schemeClr val="accent1"/>
          </a:solidFill>
          <a:ln w="19050">
            <a:solidFill>
              <a:schemeClr val="lt1"/>
            </a:solidFill>
          </a:ln>
          <a:effectLst/>
        </c:spPr>
      </c:pivotFmt>
      <c:pivotFmt>
        <c:idx val="131"/>
        <c:spPr>
          <a:solidFill>
            <a:schemeClr val="accent1"/>
          </a:solidFill>
          <a:ln w="19050">
            <a:solidFill>
              <a:schemeClr val="lt1"/>
            </a:solidFill>
          </a:ln>
          <a:effectLst/>
        </c:spPr>
      </c:pivotFmt>
      <c:pivotFmt>
        <c:idx val="132"/>
        <c:spPr>
          <a:solidFill>
            <a:schemeClr val="accent1"/>
          </a:solidFill>
          <a:ln w="19050">
            <a:solidFill>
              <a:schemeClr val="lt1"/>
            </a:solidFill>
          </a:ln>
          <a:effectLst/>
        </c:spPr>
      </c:pivotFmt>
      <c:pivotFmt>
        <c:idx val="133"/>
        <c:spPr>
          <a:solidFill>
            <a:schemeClr val="accent1"/>
          </a:solidFill>
          <a:ln w="19050">
            <a:solidFill>
              <a:schemeClr val="lt1"/>
            </a:solidFill>
          </a:ln>
          <a:effectLst/>
        </c:spPr>
      </c:pivotFmt>
      <c:pivotFmt>
        <c:idx val="134"/>
        <c:spPr>
          <a:solidFill>
            <a:schemeClr val="accent1"/>
          </a:solidFill>
          <a:ln w="19050">
            <a:solidFill>
              <a:schemeClr val="lt1"/>
            </a:solidFill>
          </a:ln>
          <a:effectLst/>
        </c:spPr>
      </c:pivotFmt>
      <c:pivotFmt>
        <c:idx val="135"/>
        <c:spPr>
          <a:solidFill>
            <a:schemeClr val="accent1"/>
          </a:solidFill>
          <a:ln w="19050">
            <a:solidFill>
              <a:schemeClr val="lt1"/>
            </a:solidFill>
          </a:ln>
          <a:effectLst/>
        </c:spPr>
      </c:pivotFmt>
      <c:pivotFmt>
        <c:idx val="136"/>
        <c:spPr>
          <a:solidFill>
            <a:schemeClr val="accent1"/>
          </a:solidFill>
          <a:ln w="19050">
            <a:solidFill>
              <a:schemeClr val="lt1"/>
            </a:solidFill>
          </a:ln>
          <a:effectLst/>
        </c:spPr>
      </c:pivotFmt>
      <c:pivotFmt>
        <c:idx val="137"/>
        <c:spPr>
          <a:solidFill>
            <a:schemeClr val="accent1"/>
          </a:solidFill>
          <a:ln w="19050">
            <a:solidFill>
              <a:schemeClr val="lt1"/>
            </a:solidFill>
          </a:ln>
          <a:effectLst/>
        </c:spPr>
      </c:pivotFmt>
      <c:pivotFmt>
        <c:idx val="138"/>
        <c:spPr>
          <a:solidFill>
            <a:schemeClr val="accent1"/>
          </a:solidFill>
          <a:ln w="19050">
            <a:solidFill>
              <a:schemeClr val="lt1"/>
            </a:solidFill>
          </a:ln>
          <a:effectLst/>
        </c:spPr>
      </c:pivotFmt>
      <c:pivotFmt>
        <c:idx val="139"/>
        <c:spPr>
          <a:solidFill>
            <a:schemeClr val="accent1"/>
          </a:solidFill>
          <a:ln w="19050">
            <a:solidFill>
              <a:schemeClr val="lt1"/>
            </a:solidFill>
          </a:ln>
          <a:effectLst/>
        </c:spPr>
      </c:pivotFmt>
      <c:pivotFmt>
        <c:idx val="140"/>
        <c:spPr>
          <a:solidFill>
            <a:schemeClr val="accent1"/>
          </a:solidFill>
          <a:ln w="19050">
            <a:solidFill>
              <a:schemeClr val="lt1"/>
            </a:solidFill>
          </a:ln>
          <a:effectLst/>
        </c:spPr>
      </c:pivotFmt>
      <c:pivotFmt>
        <c:idx val="141"/>
        <c:spPr>
          <a:solidFill>
            <a:schemeClr val="accent1"/>
          </a:solidFill>
          <a:ln w="19050">
            <a:solidFill>
              <a:schemeClr val="lt1"/>
            </a:solidFill>
          </a:ln>
          <a:effectLst/>
        </c:spPr>
      </c:pivotFmt>
      <c:pivotFmt>
        <c:idx val="142"/>
        <c:spPr>
          <a:solidFill>
            <a:schemeClr val="accent1"/>
          </a:solidFill>
          <a:ln w="19050">
            <a:solidFill>
              <a:schemeClr val="lt1"/>
            </a:solidFill>
          </a:ln>
          <a:effectLst/>
        </c:spPr>
      </c:pivotFmt>
      <c:pivotFmt>
        <c:idx val="143"/>
        <c:spPr>
          <a:solidFill>
            <a:schemeClr val="accent1"/>
          </a:solidFill>
          <a:ln w="19050">
            <a:solidFill>
              <a:schemeClr val="lt1"/>
            </a:solidFill>
          </a:ln>
          <a:effectLst/>
        </c:spPr>
      </c:pivotFmt>
      <c:pivotFmt>
        <c:idx val="144"/>
        <c:spPr>
          <a:solidFill>
            <a:schemeClr val="accent1"/>
          </a:solidFill>
          <a:ln w="19050">
            <a:solidFill>
              <a:schemeClr val="lt1"/>
            </a:solidFill>
          </a:ln>
          <a:effectLst/>
        </c:spPr>
      </c:pivotFmt>
      <c:pivotFmt>
        <c:idx val="145"/>
        <c:spPr>
          <a:solidFill>
            <a:schemeClr val="accent1"/>
          </a:solidFill>
          <a:ln w="19050">
            <a:solidFill>
              <a:schemeClr val="lt1"/>
            </a:solidFill>
          </a:ln>
          <a:effectLst/>
        </c:spPr>
      </c:pivotFmt>
      <c:pivotFmt>
        <c:idx val="146"/>
        <c:spPr>
          <a:solidFill>
            <a:schemeClr val="accent1"/>
          </a:solidFill>
          <a:ln w="19050">
            <a:solidFill>
              <a:schemeClr val="lt1"/>
            </a:solidFill>
          </a:ln>
          <a:effectLst/>
        </c:spPr>
      </c:pivotFmt>
      <c:pivotFmt>
        <c:idx val="147"/>
        <c:spPr>
          <a:solidFill>
            <a:schemeClr val="accent1"/>
          </a:solidFill>
          <a:ln w="19050">
            <a:solidFill>
              <a:schemeClr val="lt1"/>
            </a:solidFill>
          </a:ln>
          <a:effectLst/>
        </c:spPr>
      </c:pivotFmt>
      <c:pivotFmt>
        <c:idx val="148"/>
        <c:spPr>
          <a:solidFill>
            <a:schemeClr val="accent1"/>
          </a:solidFill>
          <a:ln w="19050">
            <a:solidFill>
              <a:schemeClr val="lt1"/>
            </a:solidFill>
          </a:ln>
          <a:effectLst/>
        </c:spPr>
      </c:pivotFmt>
      <c:pivotFmt>
        <c:idx val="149"/>
        <c:spPr>
          <a:solidFill>
            <a:schemeClr val="accent1"/>
          </a:solidFill>
          <a:ln w="19050">
            <a:solidFill>
              <a:schemeClr val="lt1"/>
            </a:solidFill>
          </a:ln>
          <a:effectLst/>
        </c:spPr>
      </c:pivotFmt>
      <c:pivotFmt>
        <c:idx val="150"/>
        <c:spPr>
          <a:solidFill>
            <a:schemeClr val="accent1"/>
          </a:solidFill>
          <a:ln w="19050">
            <a:solidFill>
              <a:schemeClr val="lt1"/>
            </a:solidFill>
          </a:ln>
          <a:effectLst/>
        </c:spPr>
      </c:pivotFmt>
      <c:pivotFmt>
        <c:idx val="151"/>
        <c:spPr>
          <a:solidFill>
            <a:schemeClr val="accent1"/>
          </a:solidFill>
          <a:ln w="19050">
            <a:solidFill>
              <a:schemeClr val="lt1"/>
            </a:solidFill>
          </a:ln>
          <a:effectLst/>
        </c:spPr>
      </c:pivotFmt>
      <c:pivotFmt>
        <c:idx val="152"/>
        <c:spPr>
          <a:solidFill>
            <a:schemeClr val="accent1"/>
          </a:solidFill>
          <a:ln w="19050">
            <a:solidFill>
              <a:schemeClr val="lt1"/>
            </a:solidFill>
          </a:ln>
          <a:effectLst/>
        </c:spPr>
      </c:pivotFmt>
      <c:pivotFmt>
        <c:idx val="153"/>
        <c:spPr>
          <a:solidFill>
            <a:schemeClr val="accent1"/>
          </a:solidFill>
          <a:ln w="19050">
            <a:solidFill>
              <a:schemeClr val="lt1"/>
            </a:solidFill>
          </a:ln>
          <a:effectLst/>
        </c:spPr>
      </c:pivotFmt>
      <c:pivotFmt>
        <c:idx val="154"/>
        <c:spPr>
          <a:solidFill>
            <a:schemeClr val="accent1"/>
          </a:solidFill>
          <a:ln w="19050">
            <a:solidFill>
              <a:schemeClr val="lt1"/>
            </a:solidFill>
          </a:ln>
          <a:effectLst/>
        </c:spPr>
      </c:pivotFmt>
      <c:pivotFmt>
        <c:idx val="155"/>
        <c:spPr>
          <a:solidFill>
            <a:schemeClr val="accent1"/>
          </a:solidFill>
          <a:ln w="19050">
            <a:solidFill>
              <a:schemeClr val="lt1"/>
            </a:solidFill>
          </a:ln>
          <a:effectLst/>
        </c:spPr>
      </c:pivotFmt>
      <c:pivotFmt>
        <c:idx val="156"/>
        <c:spPr>
          <a:solidFill>
            <a:schemeClr val="accent1"/>
          </a:solidFill>
          <a:ln w="19050">
            <a:solidFill>
              <a:schemeClr val="lt1"/>
            </a:solidFill>
          </a:ln>
          <a:effectLst/>
        </c:spPr>
      </c:pivotFmt>
      <c:pivotFmt>
        <c:idx val="157"/>
        <c:spPr>
          <a:solidFill>
            <a:schemeClr val="accent1"/>
          </a:solidFill>
          <a:ln w="19050">
            <a:solidFill>
              <a:schemeClr val="lt1"/>
            </a:solidFill>
          </a:ln>
          <a:effectLst/>
        </c:spPr>
      </c:pivotFmt>
      <c:pivotFmt>
        <c:idx val="158"/>
        <c:spPr>
          <a:solidFill>
            <a:schemeClr val="accent1"/>
          </a:solidFill>
          <a:ln w="19050">
            <a:solidFill>
              <a:schemeClr val="lt1"/>
            </a:solidFill>
          </a:ln>
          <a:effectLst/>
        </c:spPr>
      </c:pivotFmt>
      <c:pivotFmt>
        <c:idx val="159"/>
        <c:spPr>
          <a:solidFill>
            <a:schemeClr val="accent1"/>
          </a:solidFill>
          <a:ln w="19050">
            <a:solidFill>
              <a:schemeClr val="lt1"/>
            </a:solidFill>
          </a:ln>
          <a:effectLst/>
        </c:spPr>
      </c:pivotFmt>
      <c:pivotFmt>
        <c:idx val="160"/>
        <c:spPr>
          <a:solidFill>
            <a:schemeClr val="accent1"/>
          </a:solidFill>
          <a:ln w="19050">
            <a:solidFill>
              <a:schemeClr val="lt1"/>
            </a:solidFill>
          </a:ln>
          <a:effectLst/>
        </c:spPr>
      </c:pivotFmt>
      <c:pivotFmt>
        <c:idx val="161"/>
        <c:spPr>
          <a:solidFill>
            <a:schemeClr val="accent1"/>
          </a:solidFill>
          <a:ln w="19050">
            <a:solidFill>
              <a:schemeClr val="lt1"/>
            </a:solidFill>
          </a:ln>
          <a:effectLst/>
        </c:spPr>
      </c:pivotFmt>
      <c:pivotFmt>
        <c:idx val="162"/>
        <c:spPr>
          <a:solidFill>
            <a:schemeClr val="accent1"/>
          </a:solidFill>
          <a:ln w="19050">
            <a:solidFill>
              <a:schemeClr val="lt1"/>
            </a:solidFill>
          </a:ln>
          <a:effectLst/>
        </c:spPr>
      </c:pivotFmt>
      <c:pivotFmt>
        <c:idx val="163"/>
        <c:spPr>
          <a:solidFill>
            <a:schemeClr val="accent1"/>
          </a:solidFill>
          <a:ln w="19050">
            <a:solidFill>
              <a:schemeClr val="lt1"/>
            </a:solidFill>
          </a:ln>
          <a:effectLst/>
        </c:spPr>
      </c:pivotFmt>
      <c:pivotFmt>
        <c:idx val="164"/>
        <c:spPr>
          <a:solidFill>
            <a:schemeClr val="accent1"/>
          </a:solidFill>
          <a:ln w="19050">
            <a:solidFill>
              <a:schemeClr val="lt1"/>
            </a:solidFill>
          </a:ln>
          <a:effectLst/>
        </c:spPr>
      </c:pivotFmt>
      <c:pivotFmt>
        <c:idx val="165"/>
        <c:spPr>
          <a:solidFill>
            <a:schemeClr val="accent1"/>
          </a:solidFill>
          <a:ln w="19050">
            <a:solidFill>
              <a:schemeClr val="lt1"/>
            </a:solidFill>
          </a:ln>
          <a:effectLst/>
        </c:spPr>
      </c:pivotFmt>
      <c:pivotFmt>
        <c:idx val="166"/>
        <c:spPr>
          <a:solidFill>
            <a:schemeClr val="accent1"/>
          </a:solidFill>
          <a:ln w="19050">
            <a:solidFill>
              <a:schemeClr val="lt1"/>
            </a:solidFill>
          </a:ln>
          <a:effectLst/>
        </c:spPr>
      </c:pivotFmt>
      <c:pivotFmt>
        <c:idx val="167"/>
        <c:spPr>
          <a:solidFill>
            <a:schemeClr val="accent1"/>
          </a:solidFill>
          <a:ln w="19050">
            <a:solidFill>
              <a:schemeClr val="lt1"/>
            </a:solidFill>
          </a:ln>
          <a:effectLst/>
        </c:spPr>
      </c:pivotFmt>
      <c:pivotFmt>
        <c:idx val="168"/>
        <c:spPr>
          <a:solidFill>
            <a:schemeClr val="accent1"/>
          </a:solidFill>
          <a:ln w="19050">
            <a:solidFill>
              <a:schemeClr val="lt1"/>
            </a:solidFill>
          </a:ln>
          <a:effectLst/>
        </c:spPr>
      </c:pivotFmt>
      <c:pivotFmt>
        <c:idx val="169"/>
        <c:spPr>
          <a:solidFill>
            <a:schemeClr val="accent1"/>
          </a:solidFill>
          <a:ln w="19050">
            <a:solidFill>
              <a:schemeClr val="lt1"/>
            </a:solidFill>
          </a:ln>
          <a:effectLst/>
        </c:spPr>
      </c:pivotFmt>
      <c:pivotFmt>
        <c:idx val="170"/>
        <c:spPr>
          <a:solidFill>
            <a:schemeClr val="accent1"/>
          </a:solidFill>
          <a:ln w="19050">
            <a:solidFill>
              <a:schemeClr val="lt1"/>
            </a:solidFill>
          </a:ln>
          <a:effectLst/>
        </c:spPr>
      </c:pivotFmt>
      <c:pivotFmt>
        <c:idx val="171"/>
        <c:spPr>
          <a:solidFill>
            <a:schemeClr val="accent1"/>
          </a:solidFill>
          <a:ln w="19050">
            <a:solidFill>
              <a:schemeClr val="lt1"/>
            </a:solidFill>
          </a:ln>
          <a:effectLst/>
        </c:spPr>
      </c:pivotFmt>
      <c:pivotFmt>
        <c:idx val="172"/>
        <c:spPr>
          <a:solidFill>
            <a:schemeClr val="accent1"/>
          </a:solidFill>
          <a:ln w="19050">
            <a:solidFill>
              <a:schemeClr val="lt1"/>
            </a:solidFill>
          </a:ln>
          <a:effectLst/>
        </c:spPr>
      </c:pivotFmt>
      <c:pivotFmt>
        <c:idx val="173"/>
        <c:spPr>
          <a:solidFill>
            <a:schemeClr val="accent1"/>
          </a:solidFill>
          <a:ln w="19050">
            <a:solidFill>
              <a:schemeClr val="lt1"/>
            </a:solidFill>
          </a:ln>
          <a:effectLst/>
        </c:spPr>
      </c:pivotFmt>
      <c:pivotFmt>
        <c:idx val="174"/>
        <c:spPr>
          <a:solidFill>
            <a:schemeClr val="accent1"/>
          </a:solidFill>
          <a:ln w="19050">
            <a:solidFill>
              <a:schemeClr val="lt1"/>
            </a:solidFill>
          </a:ln>
          <a:effectLst/>
        </c:spPr>
      </c:pivotFmt>
      <c:pivotFmt>
        <c:idx val="175"/>
        <c:spPr>
          <a:solidFill>
            <a:schemeClr val="accent1"/>
          </a:solidFill>
          <a:ln w="19050">
            <a:solidFill>
              <a:schemeClr val="lt1"/>
            </a:solidFill>
          </a:ln>
          <a:effectLst/>
        </c:spPr>
      </c:pivotFmt>
      <c:pivotFmt>
        <c:idx val="176"/>
        <c:spPr>
          <a:solidFill>
            <a:schemeClr val="accent1"/>
          </a:solidFill>
          <a:ln w="19050">
            <a:solidFill>
              <a:schemeClr val="lt1"/>
            </a:solidFill>
          </a:ln>
          <a:effectLst/>
        </c:spPr>
        <c:marker>
          <c:symbol val="none"/>
        </c:marker>
      </c:pivotFmt>
      <c:pivotFmt>
        <c:idx val="177"/>
        <c:spPr>
          <a:solidFill>
            <a:schemeClr val="accent1"/>
          </a:solidFill>
          <a:ln w="19050">
            <a:solidFill>
              <a:schemeClr val="lt1"/>
            </a:solidFill>
          </a:ln>
          <a:effectLst/>
        </c:spPr>
      </c:pivotFmt>
      <c:pivotFmt>
        <c:idx val="178"/>
        <c:spPr>
          <a:solidFill>
            <a:schemeClr val="accent1"/>
          </a:solidFill>
          <a:ln w="19050">
            <a:solidFill>
              <a:schemeClr val="lt1"/>
            </a:solidFill>
          </a:ln>
          <a:effectLst/>
        </c:spPr>
      </c:pivotFmt>
      <c:pivotFmt>
        <c:idx val="179"/>
        <c:spPr>
          <a:solidFill>
            <a:schemeClr val="accent1"/>
          </a:solidFill>
          <a:ln w="19050">
            <a:solidFill>
              <a:schemeClr val="lt1"/>
            </a:solidFill>
          </a:ln>
          <a:effectLst/>
        </c:spPr>
      </c:pivotFmt>
      <c:pivotFmt>
        <c:idx val="180"/>
        <c:spPr>
          <a:solidFill>
            <a:schemeClr val="accent1"/>
          </a:solidFill>
          <a:ln w="19050">
            <a:solidFill>
              <a:schemeClr val="lt1"/>
            </a:solidFill>
          </a:ln>
          <a:effectLst/>
        </c:spPr>
      </c:pivotFmt>
      <c:pivotFmt>
        <c:idx val="181"/>
        <c:spPr>
          <a:solidFill>
            <a:schemeClr val="accent1"/>
          </a:solidFill>
          <a:ln w="19050">
            <a:solidFill>
              <a:schemeClr val="lt1"/>
            </a:solidFill>
          </a:ln>
          <a:effectLst/>
        </c:spPr>
      </c:pivotFmt>
      <c:pivotFmt>
        <c:idx val="182"/>
        <c:spPr>
          <a:solidFill>
            <a:schemeClr val="accent1"/>
          </a:solidFill>
          <a:ln w="19050">
            <a:solidFill>
              <a:schemeClr val="lt1"/>
            </a:solidFill>
          </a:ln>
          <a:effectLst/>
        </c:spPr>
      </c:pivotFmt>
      <c:pivotFmt>
        <c:idx val="183"/>
        <c:spPr>
          <a:solidFill>
            <a:schemeClr val="accent1"/>
          </a:solidFill>
          <a:ln w="19050">
            <a:solidFill>
              <a:schemeClr val="lt1"/>
            </a:solidFill>
          </a:ln>
          <a:effectLst/>
        </c:spPr>
      </c:pivotFmt>
      <c:pivotFmt>
        <c:idx val="184"/>
        <c:spPr>
          <a:solidFill>
            <a:schemeClr val="accent1"/>
          </a:solidFill>
          <a:ln w="19050">
            <a:solidFill>
              <a:schemeClr val="lt1"/>
            </a:solidFill>
          </a:ln>
          <a:effectLst/>
        </c:spPr>
      </c:pivotFmt>
      <c:pivotFmt>
        <c:idx val="185"/>
        <c:spPr>
          <a:solidFill>
            <a:schemeClr val="accent1"/>
          </a:solidFill>
          <a:ln w="19050">
            <a:solidFill>
              <a:schemeClr val="lt1"/>
            </a:solidFill>
          </a:ln>
          <a:effectLst/>
        </c:spPr>
      </c:pivotFmt>
      <c:pivotFmt>
        <c:idx val="186"/>
        <c:spPr>
          <a:solidFill>
            <a:schemeClr val="accent1"/>
          </a:solidFill>
          <a:ln w="19050">
            <a:solidFill>
              <a:schemeClr val="lt1"/>
            </a:solidFill>
          </a:ln>
          <a:effectLst/>
        </c:spPr>
      </c:pivotFmt>
      <c:pivotFmt>
        <c:idx val="187"/>
        <c:spPr>
          <a:solidFill>
            <a:schemeClr val="accent1"/>
          </a:solidFill>
          <a:ln w="19050">
            <a:solidFill>
              <a:schemeClr val="lt1"/>
            </a:solidFill>
          </a:ln>
          <a:effectLst/>
        </c:spPr>
      </c:pivotFmt>
      <c:pivotFmt>
        <c:idx val="188"/>
        <c:spPr>
          <a:solidFill>
            <a:schemeClr val="accent1"/>
          </a:solidFill>
          <a:ln w="19050">
            <a:solidFill>
              <a:schemeClr val="lt1"/>
            </a:solidFill>
          </a:ln>
          <a:effectLst/>
        </c:spPr>
      </c:pivotFmt>
      <c:pivotFmt>
        <c:idx val="189"/>
        <c:spPr>
          <a:solidFill>
            <a:schemeClr val="accent1"/>
          </a:solidFill>
          <a:ln w="19050">
            <a:solidFill>
              <a:schemeClr val="lt1"/>
            </a:solidFill>
          </a:ln>
          <a:effectLst/>
        </c:spPr>
      </c:pivotFmt>
      <c:pivotFmt>
        <c:idx val="190"/>
        <c:spPr>
          <a:solidFill>
            <a:schemeClr val="accent1"/>
          </a:solidFill>
          <a:ln w="19050">
            <a:solidFill>
              <a:schemeClr val="lt1"/>
            </a:solidFill>
          </a:ln>
          <a:effectLst/>
        </c:spPr>
      </c:pivotFmt>
      <c:pivotFmt>
        <c:idx val="191"/>
        <c:spPr>
          <a:solidFill>
            <a:schemeClr val="accent1"/>
          </a:solidFill>
          <a:ln w="19050">
            <a:solidFill>
              <a:schemeClr val="lt1"/>
            </a:solidFill>
          </a:ln>
          <a:effectLst/>
        </c:spPr>
      </c:pivotFmt>
      <c:pivotFmt>
        <c:idx val="192"/>
        <c:spPr>
          <a:solidFill>
            <a:schemeClr val="accent1"/>
          </a:solidFill>
          <a:ln w="19050">
            <a:solidFill>
              <a:schemeClr val="lt1"/>
            </a:solidFill>
          </a:ln>
          <a:effectLst/>
        </c:spPr>
      </c:pivotFmt>
      <c:pivotFmt>
        <c:idx val="193"/>
        <c:spPr>
          <a:solidFill>
            <a:schemeClr val="accent1"/>
          </a:solidFill>
          <a:ln w="19050">
            <a:solidFill>
              <a:schemeClr val="lt1"/>
            </a:solidFill>
          </a:ln>
          <a:effectLst/>
        </c:spPr>
      </c:pivotFmt>
      <c:pivotFmt>
        <c:idx val="194"/>
        <c:spPr>
          <a:solidFill>
            <a:schemeClr val="accent1"/>
          </a:solidFill>
          <a:ln w="19050">
            <a:solidFill>
              <a:schemeClr val="lt1"/>
            </a:solidFill>
          </a:ln>
          <a:effectLst/>
        </c:spPr>
      </c:pivotFmt>
      <c:pivotFmt>
        <c:idx val="195"/>
        <c:spPr>
          <a:solidFill>
            <a:schemeClr val="accent1"/>
          </a:solidFill>
          <a:ln w="19050">
            <a:solidFill>
              <a:schemeClr val="lt1"/>
            </a:solidFill>
          </a:ln>
          <a:effectLst/>
        </c:spPr>
      </c:pivotFmt>
      <c:pivotFmt>
        <c:idx val="196"/>
        <c:spPr>
          <a:solidFill>
            <a:schemeClr val="accent1"/>
          </a:solidFill>
          <a:ln w="19050">
            <a:solidFill>
              <a:schemeClr val="lt1"/>
            </a:solidFill>
          </a:ln>
          <a:effectLst/>
        </c:spPr>
      </c:pivotFmt>
      <c:pivotFmt>
        <c:idx val="197"/>
        <c:spPr>
          <a:solidFill>
            <a:schemeClr val="accent1"/>
          </a:solidFill>
          <a:ln w="19050">
            <a:solidFill>
              <a:schemeClr val="lt1"/>
            </a:solidFill>
          </a:ln>
          <a:effectLst/>
        </c:spPr>
      </c:pivotFmt>
      <c:pivotFmt>
        <c:idx val="198"/>
        <c:spPr>
          <a:solidFill>
            <a:schemeClr val="accent1"/>
          </a:solidFill>
          <a:ln w="19050">
            <a:solidFill>
              <a:schemeClr val="lt1"/>
            </a:solidFill>
          </a:ln>
          <a:effectLst/>
        </c:spPr>
      </c:pivotFmt>
      <c:pivotFmt>
        <c:idx val="199"/>
        <c:spPr>
          <a:solidFill>
            <a:schemeClr val="accent1"/>
          </a:solidFill>
          <a:ln w="19050">
            <a:solidFill>
              <a:schemeClr val="lt1"/>
            </a:solidFill>
          </a:ln>
          <a:effectLst/>
        </c:spPr>
      </c:pivotFmt>
      <c:pivotFmt>
        <c:idx val="200"/>
        <c:spPr>
          <a:solidFill>
            <a:schemeClr val="accent1"/>
          </a:solidFill>
          <a:ln w="19050">
            <a:solidFill>
              <a:schemeClr val="lt1"/>
            </a:solidFill>
          </a:ln>
          <a:effectLst/>
        </c:spPr>
      </c:pivotFmt>
      <c:pivotFmt>
        <c:idx val="201"/>
        <c:spPr>
          <a:solidFill>
            <a:schemeClr val="accent1"/>
          </a:solidFill>
          <a:ln w="19050">
            <a:solidFill>
              <a:schemeClr val="lt1"/>
            </a:solidFill>
          </a:ln>
          <a:effectLst/>
        </c:spPr>
      </c:pivotFmt>
      <c:pivotFmt>
        <c:idx val="202"/>
        <c:spPr>
          <a:solidFill>
            <a:schemeClr val="accent1"/>
          </a:solidFill>
          <a:ln w="19050">
            <a:solidFill>
              <a:schemeClr val="lt1"/>
            </a:solidFill>
          </a:ln>
          <a:effectLst/>
        </c:spPr>
      </c:pivotFmt>
      <c:pivotFmt>
        <c:idx val="203"/>
        <c:spPr>
          <a:solidFill>
            <a:schemeClr val="accent1"/>
          </a:solidFill>
          <a:ln w="19050">
            <a:solidFill>
              <a:schemeClr val="lt1"/>
            </a:solidFill>
          </a:ln>
          <a:effectLst/>
        </c:spPr>
      </c:pivotFmt>
      <c:pivotFmt>
        <c:idx val="204"/>
        <c:spPr>
          <a:solidFill>
            <a:schemeClr val="accent1"/>
          </a:solidFill>
          <a:ln w="19050">
            <a:solidFill>
              <a:schemeClr val="lt1"/>
            </a:solidFill>
          </a:ln>
          <a:effectLst/>
        </c:spPr>
      </c:pivotFmt>
      <c:pivotFmt>
        <c:idx val="205"/>
        <c:spPr>
          <a:solidFill>
            <a:schemeClr val="accent1"/>
          </a:solidFill>
          <a:ln w="19050">
            <a:solidFill>
              <a:schemeClr val="lt1"/>
            </a:solidFill>
          </a:ln>
          <a:effectLst/>
        </c:spPr>
      </c:pivotFmt>
      <c:pivotFmt>
        <c:idx val="206"/>
        <c:spPr>
          <a:solidFill>
            <a:schemeClr val="accent1"/>
          </a:solidFill>
          <a:ln w="19050">
            <a:solidFill>
              <a:schemeClr val="lt1"/>
            </a:solidFill>
          </a:ln>
          <a:effectLst/>
        </c:spPr>
      </c:pivotFmt>
      <c:pivotFmt>
        <c:idx val="207"/>
        <c:spPr>
          <a:solidFill>
            <a:schemeClr val="accent1"/>
          </a:solidFill>
          <a:ln w="19050">
            <a:solidFill>
              <a:schemeClr val="lt1"/>
            </a:solidFill>
          </a:ln>
          <a:effectLst/>
        </c:spPr>
      </c:pivotFmt>
      <c:pivotFmt>
        <c:idx val="208"/>
        <c:spPr>
          <a:solidFill>
            <a:schemeClr val="accent1"/>
          </a:solidFill>
          <a:ln w="19050">
            <a:solidFill>
              <a:schemeClr val="lt1"/>
            </a:solidFill>
          </a:ln>
          <a:effectLst/>
        </c:spPr>
      </c:pivotFmt>
      <c:pivotFmt>
        <c:idx val="209"/>
        <c:spPr>
          <a:solidFill>
            <a:schemeClr val="accent1"/>
          </a:solidFill>
          <a:ln w="19050">
            <a:solidFill>
              <a:schemeClr val="lt1"/>
            </a:solidFill>
          </a:ln>
          <a:effectLst/>
        </c:spPr>
      </c:pivotFmt>
      <c:pivotFmt>
        <c:idx val="210"/>
        <c:spPr>
          <a:solidFill>
            <a:schemeClr val="accent1"/>
          </a:solidFill>
          <a:ln w="19050">
            <a:solidFill>
              <a:schemeClr val="lt1"/>
            </a:solidFill>
          </a:ln>
          <a:effectLst/>
        </c:spPr>
      </c:pivotFmt>
      <c:pivotFmt>
        <c:idx val="211"/>
        <c:spPr>
          <a:solidFill>
            <a:schemeClr val="accent1"/>
          </a:solidFill>
          <a:ln w="19050">
            <a:solidFill>
              <a:schemeClr val="lt1"/>
            </a:solidFill>
          </a:ln>
          <a:effectLst/>
        </c:spPr>
      </c:pivotFmt>
      <c:pivotFmt>
        <c:idx val="212"/>
        <c:spPr>
          <a:solidFill>
            <a:schemeClr val="accent1"/>
          </a:solidFill>
          <a:ln w="19050">
            <a:solidFill>
              <a:schemeClr val="lt1"/>
            </a:solidFill>
          </a:ln>
          <a:effectLst/>
        </c:spPr>
      </c:pivotFmt>
      <c:pivotFmt>
        <c:idx val="213"/>
        <c:spPr>
          <a:solidFill>
            <a:schemeClr val="accent1"/>
          </a:solidFill>
          <a:ln w="19050">
            <a:solidFill>
              <a:schemeClr val="lt1"/>
            </a:solidFill>
          </a:ln>
          <a:effectLst/>
        </c:spPr>
      </c:pivotFmt>
      <c:pivotFmt>
        <c:idx val="214"/>
        <c:spPr>
          <a:solidFill>
            <a:schemeClr val="accent1"/>
          </a:solidFill>
          <a:ln w="19050">
            <a:solidFill>
              <a:schemeClr val="lt1"/>
            </a:solidFill>
          </a:ln>
          <a:effectLst/>
        </c:spPr>
      </c:pivotFmt>
      <c:pivotFmt>
        <c:idx val="215"/>
        <c:spPr>
          <a:solidFill>
            <a:schemeClr val="accent1"/>
          </a:solidFill>
          <a:ln w="19050">
            <a:solidFill>
              <a:schemeClr val="lt1"/>
            </a:solidFill>
          </a:ln>
          <a:effectLst/>
        </c:spPr>
      </c:pivotFmt>
      <c:pivotFmt>
        <c:idx val="216"/>
        <c:spPr>
          <a:solidFill>
            <a:schemeClr val="accent1"/>
          </a:solidFill>
          <a:ln w="19050">
            <a:solidFill>
              <a:schemeClr val="lt1"/>
            </a:solidFill>
          </a:ln>
          <a:effectLst/>
        </c:spPr>
      </c:pivotFmt>
      <c:pivotFmt>
        <c:idx val="217"/>
        <c:spPr>
          <a:solidFill>
            <a:schemeClr val="accent1"/>
          </a:solidFill>
          <a:ln w="19050">
            <a:solidFill>
              <a:schemeClr val="lt1"/>
            </a:solidFill>
          </a:ln>
          <a:effectLst/>
        </c:spPr>
      </c:pivotFmt>
      <c:pivotFmt>
        <c:idx val="218"/>
        <c:spPr>
          <a:solidFill>
            <a:schemeClr val="accent1"/>
          </a:solidFill>
          <a:ln w="19050">
            <a:solidFill>
              <a:schemeClr val="lt1"/>
            </a:solidFill>
          </a:ln>
          <a:effectLst/>
        </c:spPr>
      </c:pivotFmt>
      <c:pivotFmt>
        <c:idx val="219"/>
        <c:spPr>
          <a:solidFill>
            <a:schemeClr val="accent1"/>
          </a:solidFill>
          <a:ln w="19050">
            <a:solidFill>
              <a:schemeClr val="lt1"/>
            </a:solidFill>
          </a:ln>
          <a:effectLst/>
        </c:spPr>
      </c:pivotFmt>
      <c:pivotFmt>
        <c:idx val="220"/>
        <c:spPr>
          <a:solidFill>
            <a:schemeClr val="accent1"/>
          </a:solidFill>
          <a:ln w="19050">
            <a:solidFill>
              <a:schemeClr val="lt1"/>
            </a:solidFill>
          </a:ln>
          <a:effectLst/>
        </c:spPr>
      </c:pivotFmt>
      <c:pivotFmt>
        <c:idx val="221"/>
        <c:spPr>
          <a:solidFill>
            <a:schemeClr val="accent1"/>
          </a:solidFill>
          <a:ln w="19050">
            <a:solidFill>
              <a:schemeClr val="lt1"/>
            </a:solidFill>
          </a:ln>
          <a:effectLst/>
        </c:spPr>
      </c:pivotFmt>
      <c:pivotFmt>
        <c:idx val="222"/>
        <c:spPr>
          <a:solidFill>
            <a:schemeClr val="accent1"/>
          </a:solidFill>
          <a:ln w="19050">
            <a:solidFill>
              <a:schemeClr val="lt1"/>
            </a:solidFill>
          </a:ln>
          <a:effectLst/>
        </c:spPr>
      </c:pivotFmt>
      <c:pivotFmt>
        <c:idx val="223"/>
        <c:spPr>
          <a:solidFill>
            <a:schemeClr val="accent1"/>
          </a:solidFill>
          <a:ln w="19050">
            <a:solidFill>
              <a:schemeClr val="lt1"/>
            </a:solidFill>
          </a:ln>
          <a:effectLst/>
        </c:spPr>
      </c:pivotFmt>
      <c:pivotFmt>
        <c:idx val="224"/>
        <c:spPr>
          <a:solidFill>
            <a:schemeClr val="accent1"/>
          </a:solidFill>
          <a:ln w="19050">
            <a:solidFill>
              <a:schemeClr val="lt1"/>
            </a:solidFill>
          </a:ln>
          <a:effectLst/>
        </c:spPr>
      </c:pivotFmt>
      <c:pivotFmt>
        <c:idx val="225"/>
        <c:spPr>
          <a:solidFill>
            <a:schemeClr val="accent1"/>
          </a:solidFill>
          <a:ln w="19050">
            <a:solidFill>
              <a:schemeClr val="lt1"/>
            </a:solidFill>
          </a:ln>
          <a:effectLst/>
        </c:spPr>
      </c:pivotFmt>
      <c:pivotFmt>
        <c:idx val="226"/>
        <c:spPr>
          <a:solidFill>
            <a:schemeClr val="accent1"/>
          </a:solidFill>
          <a:ln w="19050">
            <a:solidFill>
              <a:schemeClr val="lt1"/>
            </a:solidFill>
          </a:ln>
          <a:effectLst/>
        </c:spPr>
      </c:pivotFmt>
      <c:pivotFmt>
        <c:idx val="227"/>
        <c:spPr>
          <a:solidFill>
            <a:schemeClr val="accent1"/>
          </a:solidFill>
          <a:ln w="19050">
            <a:solidFill>
              <a:schemeClr val="lt1"/>
            </a:solidFill>
          </a:ln>
          <a:effectLst/>
        </c:spPr>
      </c:pivotFmt>
      <c:pivotFmt>
        <c:idx val="228"/>
        <c:spPr>
          <a:solidFill>
            <a:schemeClr val="accent1"/>
          </a:solidFill>
          <a:ln w="19050">
            <a:solidFill>
              <a:schemeClr val="lt1"/>
            </a:solidFill>
          </a:ln>
          <a:effectLst/>
        </c:spPr>
      </c:pivotFmt>
      <c:pivotFmt>
        <c:idx val="229"/>
        <c:spPr>
          <a:solidFill>
            <a:schemeClr val="accent1"/>
          </a:solidFill>
          <a:ln w="19050">
            <a:solidFill>
              <a:schemeClr val="lt1"/>
            </a:solidFill>
          </a:ln>
          <a:effectLst/>
        </c:spPr>
      </c:pivotFmt>
      <c:pivotFmt>
        <c:idx val="230"/>
        <c:spPr>
          <a:solidFill>
            <a:schemeClr val="accent1"/>
          </a:solidFill>
          <a:ln w="19050">
            <a:solidFill>
              <a:schemeClr val="lt1"/>
            </a:solidFill>
          </a:ln>
          <a:effectLst/>
        </c:spPr>
      </c:pivotFmt>
      <c:pivotFmt>
        <c:idx val="231"/>
        <c:spPr>
          <a:solidFill>
            <a:schemeClr val="accent1"/>
          </a:solidFill>
          <a:ln w="19050">
            <a:solidFill>
              <a:schemeClr val="lt1"/>
            </a:solidFill>
          </a:ln>
          <a:effectLst/>
        </c:spPr>
      </c:pivotFmt>
      <c:pivotFmt>
        <c:idx val="232"/>
        <c:spPr>
          <a:solidFill>
            <a:schemeClr val="accent1"/>
          </a:solidFill>
          <a:ln w="19050">
            <a:solidFill>
              <a:schemeClr val="lt1"/>
            </a:solidFill>
          </a:ln>
          <a:effectLst/>
        </c:spPr>
      </c:pivotFmt>
      <c:pivotFmt>
        <c:idx val="233"/>
        <c:spPr>
          <a:solidFill>
            <a:schemeClr val="accent1"/>
          </a:solidFill>
          <a:ln w="19050">
            <a:solidFill>
              <a:schemeClr val="lt1"/>
            </a:solidFill>
          </a:ln>
          <a:effectLst/>
        </c:spPr>
      </c:pivotFmt>
    </c:pivotFmts>
    <c:plotArea>
      <c:layout>
        <c:manualLayout>
          <c:layoutTarget val="inner"/>
          <c:xMode val="edge"/>
          <c:yMode val="edge"/>
          <c:x val="3.1010566684345792E-2"/>
          <c:y val="7.5275938189845487E-2"/>
          <c:w val="0.58656069364161845"/>
          <c:h val="0.89602649006622515"/>
        </c:manualLayout>
      </c:layout>
      <c:doughnutChart>
        <c:varyColors val="1"/>
        <c:ser>
          <c:idx val="0"/>
          <c:order val="0"/>
          <c:tx>
            <c:strRef>
              <c:f>'Pivot Tables'!$E$29</c:f>
              <c:strCache>
                <c:ptCount val="1"/>
                <c:pt idx="0">
                  <c:v>Total</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285-40C6-B0AF-FCACC8A4D4DD}"/>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8285-40C6-B0AF-FCACC8A4D4DD}"/>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8285-40C6-B0AF-FCACC8A4D4DD}"/>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8285-40C6-B0AF-FCACC8A4D4DD}"/>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8285-40C6-B0AF-FCACC8A4D4DD}"/>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8285-40C6-B0AF-FCACC8A4D4DD}"/>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8285-40C6-B0AF-FCACC8A4D4DD}"/>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8285-40C6-B0AF-FCACC8A4D4DD}"/>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8285-40C6-B0AF-FCACC8A4D4DD}"/>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13-8285-40C6-B0AF-FCACC8A4D4DD}"/>
              </c:ext>
            </c:extLst>
          </c:dPt>
          <c:dPt>
            <c:idx val="10"/>
            <c:bubble3D val="0"/>
            <c:spPr>
              <a:solidFill>
                <a:schemeClr val="accent5">
                  <a:lumMod val="60000"/>
                </a:schemeClr>
              </a:solidFill>
              <a:ln w="19050">
                <a:solidFill>
                  <a:schemeClr val="lt1"/>
                </a:solidFill>
              </a:ln>
              <a:effectLst/>
            </c:spPr>
            <c:extLst>
              <c:ext xmlns:c16="http://schemas.microsoft.com/office/drawing/2014/chart" uri="{C3380CC4-5D6E-409C-BE32-E72D297353CC}">
                <c16:uniqueId val="{00000015-8285-40C6-B0AF-FCACC8A4D4DD}"/>
              </c:ext>
            </c:extLst>
          </c:dPt>
          <c:dPt>
            <c:idx val="11"/>
            <c:bubble3D val="0"/>
            <c:spPr>
              <a:solidFill>
                <a:schemeClr val="accent6">
                  <a:lumMod val="60000"/>
                </a:schemeClr>
              </a:solidFill>
              <a:ln w="19050">
                <a:solidFill>
                  <a:schemeClr val="lt1"/>
                </a:solidFill>
              </a:ln>
              <a:effectLst/>
            </c:spPr>
            <c:extLst>
              <c:ext xmlns:c16="http://schemas.microsoft.com/office/drawing/2014/chart" uri="{C3380CC4-5D6E-409C-BE32-E72D297353CC}">
                <c16:uniqueId val="{00000017-8285-40C6-B0AF-FCACC8A4D4DD}"/>
              </c:ext>
            </c:extLst>
          </c:dPt>
          <c:dPt>
            <c:idx val="12"/>
            <c:bubble3D val="0"/>
            <c:spPr>
              <a:solidFill>
                <a:schemeClr val="accent1">
                  <a:lumMod val="80000"/>
                  <a:lumOff val="20000"/>
                </a:schemeClr>
              </a:solidFill>
              <a:ln w="19050">
                <a:solidFill>
                  <a:schemeClr val="lt1"/>
                </a:solidFill>
              </a:ln>
              <a:effectLst/>
            </c:spPr>
            <c:extLst>
              <c:ext xmlns:c16="http://schemas.microsoft.com/office/drawing/2014/chart" uri="{C3380CC4-5D6E-409C-BE32-E72D297353CC}">
                <c16:uniqueId val="{00000019-8285-40C6-B0AF-FCACC8A4D4DD}"/>
              </c:ext>
            </c:extLst>
          </c:dPt>
          <c:dPt>
            <c:idx val="13"/>
            <c:bubble3D val="0"/>
            <c:spPr>
              <a:solidFill>
                <a:schemeClr val="accent2">
                  <a:lumMod val="80000"/>
                  <a:lumOff val="20000"/>
                </a:schemeClr>
              </a:solidFill>
              <a:ln w="19050">
                <a:solidFill>
                  <a:schemeClr val="lt1"/>
                </a:solidFill>
              </a:ln>
              <a:effectLst/>
            </c:spPr>
            <c:extLst>
              <c:ext xmlns:c16="http://schemas.microsoft.com/office/drawing/2014/chart" uri="{C3380CC4-5D6E-409C-BE32-E72D297353CC}">
                <c16:uniqueId val="{0000001B-8285-40C6-B0AF-FCACC8A4D4DD}"/>
              </c:ext>
            </c:extLst>
          </c:dPt>
          <c:dPt>
            <c:idx val="14"/>
            <c:bubble3D val="0"/>
            <c:spPr>
              <a:solidFill>
                <a:schemeClr val="accent3">
                  <a:lumMod val="80000"/>
                  <a:lumOff val="20000"/>
                </a:schemeClr>
              </a:solidFill>
              <a:ln w="19050">
                <a:solidFill>
                  <a:schemeClr val="lt1"/>
                </a:solidFill>
              </a:ln>
              <a:effectLst/>
            </c:spPr>
            <c:extLst>
              <c:ext xmlns:c16="http://schemas.microsoft.com/office/drawing/2014/chart" uri="{C3380CC4-5D6E-409C-BE32-E72D297353CC}">
                <c16:uniqueId val="{0000001D-8285-40C6-B0AF-FCACC8A4D4DD}"/>
              </c:ext>
            </c:extLst>
          </c:dPt>
          <c:dPt>
            <c:idx val="15"/>
            <c:bubble3D val="0"/>
            <c:spPr>
              <a:solidFill>
                <a:schemeClr val="accent4">
                  <a:lumMod val="80000"/>
                  <a:lumOff val="20000"/>
                </a:schemeClr>
              </a:solidFill>
              <a:ln w="19050">
                <a:solidFill>
                  <a:schemeClr val="lt1"/>
                </a:solidFill>
              </a:ln>
              <a:effectLst/>
            </c:spPr>
            <c:extLst>
              <c:ext xmlns:c16="http://schemas.microsoft.com/office/drawing/2014/chart" uri="{C3380CC4-5D6E-409C-BE32-E72D297353CC}">
                <c16:uniqueId val="{0000001F-8285-40C6-B0AF-FCACC8A4D4DD}"/>
              </c:ext>
            </c:extLst>
          </c:dPt>
          <c:dPt>
            <c:idx val="16"/>
            <c:bubble3D val="0"/>
            <c:spPr>
              <a:solidFill>
                <a:schemeClr val="accent5">
                  <a:lumMod val="80000"/>
                  <a:lumOff val="20000"/>
                </a:schemeClr>
              </a:solidFill>
              <a:ln w="19050">
                <a:solidFill>
                  <a:schemeClr val="lt1"/>
                </a:solidFill>
              </a:ln>
              <a:effectLst/>
            </c:spPr>
            <c:extLst>
              <c:ext xmlns:c16="http://schemas.microsoft.com/office/drawing/2014/chart" uri="{C3380CC4-5D6E-409C-BE32-E72D297353CC}">
                <c16:uniqueId val="{00000021-8285-40C6-B0AF-FCACC8A4D4DD}"/>
              </c:ext>
            </c:extLst>
          </c:dPt>
          <c:dPt>
            <c:idx val="17"/>
            <c:bubble3D val="0"/>
            <c:spPr>
              <a:solidFill>
                <a:schemeClr val="accent6">
                  <a:lumMod val="80000"/>
                  <a:lumOff val="20000"/>
                </a:schemeClr>
              </a:solidFill>
              <a:ln w="19050">
                <a:solidFill>
                  <a:schemeClr val="lt1"/>
                </a:solidFill>
              </a:ln>
              <a:effectLst/>
            </c:spPr>
            <c:extLst>
              <c:ext xmlns:c16="http://schemas.microsoft.com/office/drawing/2014/chart" uri="{C3380CC4-5D6E-409C-BE32-E72D297353CC}">
                <c16:uniqueId val="{00000023-8285-40C6-B0AF-FCACC8A4D4DD}"/>
              </c:ext>
            </c:extLst>
          </c:dPt>
          <c:dPt>
            <c:idx val="18"/>
            <c:bubble3D val="0"/>
            <c:spPr>
              <a:solidFill>
                <a:schemeClr val="accent1">
                  <a:lumMod val="80000"/>
                </a:schemeClr>
              </a:solidFill>
              <a:ln w="19050">
                <a:solidFill>
                  <a:schemeClr val="lt1"/>
                </a:solidFill>
              </a:ln>
              <a:effectLst/>
            </c:spPr>
            <c:extLst>
              <c:ext xmlns:c16="http://schemas.microsoft.com/office/drawing/2014/chart" uri="{C3380CC4-5D6E-409C-BE32-E72D297353CC}">
                <c16:uniqueId val="{00000025-8285-40C6-B0AF-FCACC8A4D4DD}"/>
              </c:ext>
            </c:extLst>
          </c:dPt>
          <c:dPt>
            <c:idx val="19"/>
            <c:bubble3D val="0"/>
            <c:spPr>
              <a:solidFill>
                <a:schemeClr val="accent2">
                  <a:lumMod val="80000"/>
                </a:schemeClr>
              </a:solidFill>
              <a:ln w="19050">
                <a:solidFill>
                  <a:schemeClr val="lt1"/>
                </a:solidFill>
              </a:ln>
              <a:effectLst/>
            </c:spPr>
            <c:extLst>
              <c:ext xmlns:c16="http://schemas.microsoft.com/office/drawing/2014/chart" uri="{C3380CC4-5D6E-409C-BE32-E72D297353CC}">
                <c16:uniqueId val="{00000027-8285-40C6-B0AF-FCACC8A4D4DD}"/>
              </c:ext>
            </c:extLst>
          </c:dPt>
          <c:dPt>
            <c:idx val="20"/>
            <c:bubble3D val="0"/>
            <c:spPr>
              <a:solidFill>
                <a:schemeClr val="accent3">
                  <a:lumMod val="80000"/>
                </a:schemeClr>
              </a:solidFill>
              <a:ln w="19050">
                <a:solidFill>
                  <a:schemeClr val="lt1"/>
                </a:solidFill>
              </a:ln>
              <a:effectLst/>
            </c:spPr>
            <c:extLst>
              <c:ext xmlns:c16="http://schemas.microsoft.com/office/drawing/2014/chart" uri="{C3380CC4-5D6E-409C-BE32-E72D297353CC}">
                <c16:uniqueId val="{00000029-8285-40C6-B0AF-FCACC8A4D4DD}"/>
              </c:ext>
            </c:extLst>
          </c:dPt>
          <c:dPt>
            <c:idx val="21"/>
            <c:bubble3D val="0"/>
            <c:spPr>
              <a:solidFill>
                <a:schemeClr val="accent4">
                  <a:lumMod val="80000"/>
                </a:schemeClr>
              </a:solidFill>
              <a:ln w="19050">
                <a:solidFill>
                  <a:schemeClr val="lt1"/>
                </a:solidFill>
              </a:ln>
              <a:effectLst/>
            </c:spPr>
            <c:extLst>
              <c:ext xmlns:c16="http://schemas.microsoft.com/office/drawing/2014/chart" uri="{C3380CC4-5D6E-409C-BE32-E72D297353CC}">
                <c16:uniqueId val="{0000002B-8285-40C6-B0AF-FCACC8A4D4DD}"/>
              </c:ext>
            </c:extLst>
          </c:dPt>
          <c:dPt>
            <c:idx val="22"/>
            <c:bubble3D val="0"/>
            <c:spPr>
              <a:solidFill>
                <a:schemeClr val="accent5">
                  <a:lumMod val="80000"/>
                </a:schemeClr>
              </a:solidFill>
              <a:ln w="19050">
                <a:solidFill>
                  <a:schemeClr val="lt1"/>
                </a:solidFill>
              </a:ln>
              <a:effectLst/>
            </c:spPr>
            <c:extLst>
              <c:ext xmlns:c16="http://schemas.microsoft.com/office/drawing/2014/chart" uri="{C3380CC4-5D6E-409C-BE32-E72D297353CC}">
                <c16:uniqueId val="{0000002D-8285-40C6-B0AF-FCACC8A4D4DD}"/>
              </c:ext>
            </c:extLst>
          </c:dPt>
          <c:dPt>
            <c:idx val="23"/>
            <c:bubble3D val="0"/>
            <c:spPr>
              <a:solidFill>
                <a:schemeClr val="accent6">
                  <a:lumMod val="80000"/>
                </a:schemeClr>
              </a:solidFill>
              <a:ln w="19050">
                <a:solidFill>
                  <a:schemeClr val="lt1"/>
                </a:solidFill>
              </a:ln>
              <a:effectLst/>
            </c:spPr>
            <c:extLst>
              <c:ext xmlns:c16="http://schemas.microsoft.com/office/drawing/2014/chart" uri="{C3380CC4-5D6E-409C-BE32-E72D297353CC}">
                <c16:uniqueId val="{0000002F-8285-40C6-B0AF-FCACC8A4D4DD}"/>
              </c:ext>
            </c:extLst>
          </c:dPt>
          <c:dPt>
            <c:idx val="24"/>
            <c:bubble3D val="0"/>
            <c:spPr>
              <a:solidFill>
                <a:schemeClr val="accent1">
                  <a:lumMod val="60000"/>
                  <a:lumOff val="40000"/>
                </a:schemeClr>
              </a:solidFill>
              <a:ln w="19050">
                <a:solidFill>
                  <a:schemeClr val="lt1"/>
                </a:solidFill>
              </a:ln>
              <a:effectLst/>
            </c:spPr>
            <c:extLst>
              <c:ext xmlns:c16="http://schemas.microsoft.com/office/drawing/2014/chart" uri="{C3380CC4-5D6E-409C-BE32-E72D297353CC}">
                <c16:uniqueId val="{00000031-8285-40C6-B0AF-FCACC8A4D4DD}"/>
              </c:ext>
            </c:extLst>
          </c:dPt>
          <c:dPt>
            <c:idx val="25"/>
            <c:bubble3D val="0"/>
            <c:spPr>
              <a:solidFill>
                <a:schemeClr val="accent2">
                  <a:lumMod val="60000"/>
                  <a:lumOff val="40000"/>
                </a:schemeClr>
              </a:solidFill>
              <a:ln w="19050">
                <a:solidFill>
                  <a:schemeClr val="lt1"/>
                </a:solidFill>
              </a:ln>
              <a:effectLst/>
            </c:spPr>
            <c:extLst>
              <c:ext xmlns:c16="http://schemas.microsoft.com/office/drawing/2014/chart" uri="{C3380CC4-5D6E-409C-BE32-E72D297353CC}">
                <c16:uniqueId val="{00000033-8285-40C6-B0AF-FCACC8A4D4DD}"/>
              </c:ext>
            </c:extLst>
          </c:dPt>
          <c:dPt>
            <c:idx val="26"/>
            <c:bubble3D val="0"/>
            <c:spPr>
              <a:solidFill>
                <a:schemeClr val="accent3">
                  <a:lumMod val="60000"/>
                  <a:lumOff val="40000"/>
                </a:schemeClr>
              </a:solidFill>
              <a:ln w="19050">
                <a:solidFill>
                  <a:schemeClr val="lt1"/>
                </a:solidFill>
              </a:ln>
              <a:effectLst/>
            </c:spPr>
            <c:extLst>
              <c:ext xmlns:c16="http://schemas.microsoft.com/office/drawing/2014/chart" uri="{C3380CC4-5D6E-409C-BE32-E72D297353CC}">
                <c16:uniqueId val="{00000035-8285-40C6-B0AF-FCACC8A4D4DD}"/>
              </c:ext>
            </c:extLst>
          </c:dPt>
          <c:dPt>
            <c:idx val="27"/>
            <c:bubble3D val="0"/>
            <c:spPr>
              <a:solidFill>
                <a:schemeClr val="accent4">
                  <a:lumMod val="60000"/>
                  <a:lumOff val="40000"/>
                </a:schemeClr>
              </a:solidFill>
              <a:ln w="19050">
                <a:solidFill>
                  <a:schemeClr val="lt1"/>
                </a:solidFill>
              </a:ln>
              <a:effectLst/>
            </c:spPr>
            <c:extLst>
              <c:ext xmlns:c16="http://schemas.microsoft.com/office/drawing/2014/chart" uri="{C3380CC4-5D6E-409C-BE32-E72D297353CC}">
                <c16:uniqueId val="{00000037-8285-40C6-B0AF-FCACC8A4D4DD}"/>
              </c:ext>
            </c:extLst>
          </c:dPt>
          <c:dPt>
            <c:idx val="28"/>
            <c:bubble3D val="0"/>
            <c:spPr>
              <a:solidFill>
                <a:schemeClr val="accent5">
                  <a:lumMod val="60000"/>
                  <a:lumOff val="40000"/>
                </a:schemeClr>
              </a:solidFill>
              <a:ln w="19050">
                <a:solidFill>
                  <a:schemeClr val="lt1"/>
                </a:solidFill>
              </a:ln>
              <a:effectLst/>
            </c:spPr>
            <c:extLst>
              <c:ext xmlns:c16="http://schemas.microsoft.com/office/drawing/2014/chart" uri="{C3380CC4-5D6E-409C-BE32-E72D297353CC}">
                <c16:uniqueId val="{00000039-8285-40C6-B0AF-FCACC8A4D4DD}"/>
              </c:ext>
            </c:extLst>
          </c:dPt>
          <c:dPt>
            <c:idx val="29"/>
            <c:bubble3D val="0"/>
            <c:spPr>
              <a:solidFill>
                <a:schemeClr val="accent6">
                  <a:lumMod val="60000"/>
                  <a:lumOff val="40000"/>
                </a:schemeClr>
              </a:solidFill>
              <a:ln w="19050">
                <a:solidFill>
                  <a:schemeClr val="lt1"/>
                </a:solidFill>
              </a:ln>
              <a:effectLst/>
            </c:spPr>
            <c:extLst>
              <c:ext xmlns:c16="http://schemas.microsoft.com/office/drawing/2014/chart" uri="{C3380CC4-5D6E-409C-BE32-E72D297353CC}">
                <c16:uniqueId val="{0000003B-8285-40C6-B0AF-FCACC8A4D4DD}"/>
              </c:ext>
            </c:extLst>
          </c:dPt>
          <c:dPt>
            <c:idx val="30"/>
            <c:bubble3D val="0"/>
            <c:spPr>
              <a:solidFill>
                <a:schemeClr val="accent1">
                  <a:lumMod val="50000"/>
                </a:schemeClr>
              </a:solidFill>
              <a:ln w="19050">
                <a:solidFill>
                  <a:schemeClr val="lt1"/>
                </a:solidFill>
              </a:ln>
              <a:effectLst/>
            </c:spPr>
            <c:extLst>
              <c:ext xmlns:c16="http://schemas.microsoft.com/office/drawing/2014/chart" uri="{C3380CC4-5D6E-409C-BE32-E72D297353CC}">
                <c16:uniqueId val="{0000003D-8285-40C6-B0AF-FCACC8A4D4DD}"/>
              </c:ext>
            </c:extLst>
          </c:dPt>
          <c:dPt>
            <c:idx val="31"/>
            <c:bubble3D val="0"/>
            <c:spPr>
              <a:solidFill>
                <a:schemeClr val="accent2">
                  <a:lumMod val="50000"/>
                </a:schemeClr>
              </a:solidFill>
              <a:ln w="19050">
                <a:solidFill>
                  <a:schemeClr val="lt1"/>
                </a:solidFill>
              </a:ln>
              <a:effectLst/>
            </c:spPr>
            <c:extLst>
              <c:ext xmlns:c16="http://schemas.microsoft.com/office/drawing/2014/chart" uri="{C3380CC4-5D6E-409C-BE32-E72D297353CC}">
                <c16:uniqueId val="{0000003F-8285-40C6-B0AF-FCACC8A4D4DD}"/>
              </c:ext>
            </c:extLst>
          </c:dPt>
          <c:dPt>
            <c:idx val="32"/>
            <c:bubble3D val="0"/>
            <c:spPr>
              <a:solidFill>
                <a:schemeClr val="accent3">
                  <a:lumMod val="50000"/>
                </a:schemeClr>
              </a:solidFill>
              <a:ln w="19050">
                <a:solidFill>
                  <a:schemeClr val="lt1"/>
                </a:solidFill>
              </a:ln>
              <a:effectLst/>
            </c:spPr>
            <c:extLst>
              <c:ext xmlns:c16="http://schemas.microsoft.com/office/drawing/2014/chart" uri="{C3380CC4-5D6E-409C-BE32-E72D297353CC}">
                <c16:uniqueId val="{00000041-8285-40C6-B0AF-FCACC8A4D4DD}"/>
              </c:ext>
            </c:extLst>
          </c:dPt>
          <c:dPt>
            <c:idx val="33"/>
            <c:bubble3D val="0"/>
            <c:spPr>
              <a:solidFill>
                <a:schemeClr val="accent4">
                  <a:lumMod val="50000"/>
                </a:schemeClr>
              </a:solidFill>
              <a:ln w="19050">
                <a:solidFill>
                  <a:schemeClr val="lt1"/>
                </a:solidFill>
              </a:ln>
              <a:effectLst/>
            </c:spPr>
            <c:extLst>
              <c:ext xmlns:c16="http://schemas.microsoft.com/office/drawing/2014/chart" uri="{C3380CC4-5D6E-409C-BE32-E72D297353CC}">
                <c16:uniqueId val="{00000043-8285-40C6-B0AF-FCACC8A4D4DD}"/>
              </c:ext>
            </c:extLst>
          </c:dPt>
          <c:dPt>
            <c:idx val="34"/>
            <c:bubble3D val="0"/>
            <c:spPr>
              <a:solidFill>
                <a:schemeClr val="accent5">
                  <a:lumMod val="50000"/>
                </a:schemeClr>
              </a:solidFill>
              <a:ln w="19050">
                <a:solidFill>
                  <a:schemeClr val="lt1"/>
                </a:solidFill>
              </a:ln>
              <a:effectLst/>
            </c:spPr>
            <c:extLst>
              <c:ext xmlns:c16="http://schemas.microsoft.com/office/drawing/2014/chart" uri="{C3380CC4-5D6E-409C-BE32-E72D297353CC}">
                <c16:uniqueId val="{00000045-8285-40C6-B0AF-FCACC8A4D4DD}"/>
              </c:ext>
            </c:extLst>
          </c:dPt>
          <c:dPt>
            <c:idx val="35"/>
            <c:bubble3D val="0"/>
            <c:spPr>
              <a:solidFill>
                <a:schemeClr val="accent6">
                  <a:lumMod val="50000"/>
                </a:schemeClr>
              </a:solidFill>
              <a:ln w="19050">
                <a:solidFill>
                  <a:schemeClr val="lt1"/>
                </a:solidFill>
              </a:ln>
              <a:effectLst/>
            </c:spPr>
            <c:extLst>
              <c:ext xmlns:c16="http://schemas.microsoft.com/office/drawing/2014/chart" uri="{C3380CC4-5D6E-409C-BE32-E72D297353CC}">
                <c16:uniqueId val="{00000047-8285-40C6-B0AF-FCACC8A4D4DD}"/>
              </c:ext>
            </c:extLst>
          </c:dPt>
          <c:dPt>
            <c:idx val="36"/>
            <c:bubble3D val="0"/>
            <c:spPr>
              <a:solidFill>
                <a:schemeClr val="accent1">
                  <a:lumMod val="70000"/>
                  <a:lumOff val="30000"/>
                </a:schemeClr>
              </a:solidFill>
              <a:ln w="19050">
                <a:solidFill>
                  <a:schemeClr val="lt1"/>
                </a:solidFill>
              </a:ln>
              <a:effectLst/>
            </c:spPr>
            <c:extLst>
              <c:ext xmlns:c16="http://schemas.microsoft.com/office/drawing/2014/chart" uri="{C3380CC4-5D6E-409C-BE32-E72D297353CC}">
                <c16:uniqueId val="{00000049-8285-40C6-B0AF-FCACC8A4D4DD}"/>
              </c:ext>
            </c:extLst>
          </c:dPt>
          <c:dPt>
            <c:idx val="37"/>
            <c:bubble3D val="0"/>
            <c:spPr>
              <a:solidFill>
                <a:schemeClr val="accent2">
                  <a:lumMod val="70000"/>
                  <a:lumOff val="30000"/>
                </a:schemeClr>
              </a:solidFill>
              <a:ln w="19050">
                <a:solidFill>
                  <a:schemeClr val="lt1"/>
                </a:solidFill>
              </a:ln>
              <a:effectLst/>
            </c:spPr>
            <c:extLst>
              <c:ext xmlns:c16="http://schemas.microsoft.com/office/drawing/2014/chart" uri="{C3380CC4-5D6E-409C-BE32-E72D297353CC}">
                <c16:uniqueId val="{0000004B-8285-40C6-B0AF-FCACC8A4D4DD}"/>
              </c:ext>
            </c:extLst>
          </c:dPt>
          <c:dPt>
            <c:idx val="38"/>
            <c:bubble3D val="0"/>
            <c:spPr>
              <a:solidFill>
                <a:schemeClr val="accent3">
                  <a:lumMod val="70000"/>
                  <a:lumOff val="30000"/>
                </a:schemeClr>
              </a:solidFill>
              <a:ln w="19050">
                <a:solidFill>
                  <a:schemeClr val="lt1"/>
                </a:solidFill>
              </a:ln>
              <a:effectLst/>
            </c:spPr>
            <c:extLst>
              <c:ext xmlns:c16="http://schemas.microsoft.com/office/drawing/2014/chart" uri="{C3380CC4-5D6E-409C-BE32-E72D297353CC}">
                <c16:uniqueId val="{0000004D-8285-40C6-B0AF-FCACC8A4D4DD}"/>
              </c:ext>
            </c:extLst>
          </c:dPt>
          <c:dPt>
            <c:idx val="39"/>
            <c:bubble3D val="0"/>
            <c:spPr>
              <a:solidFill>
                <a:schemeClr val="accent4">
                  <a:lumMod val="70000"/>
                  <a:lumOff val="30000"/>
                </a:schemeClr>
              </a:solidFill>
              <a:ln w="19050">
                <a:solidFill>
                  <a:schemeClr val="lt1"/>
                </a:solidFill>
              </a:ln>
              <a:effectLst/>
            </c:spPr>
            <c:extLst>
              <c:ext xmlns:c16="http://schemas.microsoft.com/office/drawing/2014/chart" uri="{C3380CC4-5D6E-409C-BE32-E72D297353CC}">
                <c16:uniqueId val="{0000004F-8285-40C6-B0AF-FCACC8A4D4DD}"/>
              </c:ext>
            </c:extLst>
          </c:dPt>
          <c:dPt>
            <c:idx val="40"/>
            <c:bubble3D val="0"/>
            <c:spPr>
              <a:solidFill>
                <a:schemeClr val="accent5">
                  <a:lumMod val="70000"/>
                  <a:lumOff val="30000"/>
                </a:schemeClr>
              </a:solidFill>
              <a:ln w="19050">
                <a:solidFill>
                  <a:schemeClr val="lt1"/>
                </a:solidFill>
              </a:ln>
              <a:effectLst/>
            </c:spPr>
            <c:extLst>
              <c:ext xmlns:c16="http://schemas.microsoft.com/office/drawing/2014/chart" uri="{C3380CC4-5D6E-409C-BE32-E72D297353CC}">
                <c16:uniqueId val="{00000051-8285-40C6-B0AF-FCACC8A4D4DD}"/>
              </c:ext>
            </c:extLst>
          </c:dPt>
          <c:dPt>
            <c:idx val="41"/>
            <c:bubble3D val="0"/>
            <c:spPr>
              <a:solidFill>
                <a:schemeClr val="accent6">
                  <a:lumMod val="70000"/>
                  <a:lumOff val="30000"/>
                </a:schemeClr>
              </a:solidFill>
              <a:ln w="19050">
                <a:solidFill>
                  <a:schemeClr val="lt1"/>
                </a:solidFill>
              </a:ln>
              <a:effectLst/>
            </c:spPr>
            <c:extLst>
              <c:ext xmlns:c16="http://schemas.microsoft.com/office/drawing/2014/chart" uri="{C3380CC4-5D6E-409C-BE32-E72D297353CC}">
                <c16:uniqueId val="{00000053-8285-40C6-B0AF-FCACC8A4D4DD}"/>
              </c:ext>
            </c:extLst>
          </c:dPt>
          <c:dPt>
            <c:idx val="42"/>
            <c:bubble3D val="0"/>
            <c:spPr>
              <a:solidFill>
                <a:schemeClr val="accent1">
                  <a:lumMod val="70000"/>
                </a:schemeClr>
              </a:solidFill>
              <a:ln w="19050">
                <a:solidFill>
                  <a:schemeClr val="lt1"/>
                </a:solidFill>
              </a:ln>
              <a:effectLst/>
            </c:spPr>
            <c:extLst>
              <c:ext xmlns:c16="http://schemas.microsoft.com/office/drawing/2014/chart" uri="{C3380CC4-5D6E-409C-BE32-E72D297353CC}">
                <c16:uniqueId val="{00000055-8285-40C6-B0AF-FCACC8A4D4DD}"/>
              </c:ext>
            </c:extLst>
          </c:dPt>
          <c:dPt>
            <c:idx val="43"/>
            <c:bubble3D val="0"/>
            <c:spPr>
              <a:solidFill>
                <a:schemeClr val="accent2">
                  <a:lumMod val="70000"/>
                </a:schemeClr>
              </a:solidFill>
              <a:ln w="19050">
                <a:solidFill>
                  <a:schemeClr val="lt1"/>
                </a:solidFill>
              </a:ln>
              <a:effectLst/>
            </c:spPr>
            <c:extLst>
              <c:ext xmlns:c16="http://schemas.microsoft.com/office/drawing/2014/chart" uri="{C3380CC4-5D6E-409C-BE32-E72D297353CC}">
                <c16:uniqueId val="{00000057-8285-40C6-B0AF-FCACC8A4D4DD}"/>
              </c:ext>
            </c:extLst>
          </c:dPt>
          <c:dPt>
            <c:idx val="44"/>
            <c:bubble3D val="0"/>
            <c:spPr>
              <a:solidFill>
                <a:schemeClr val="accent3">
                  <a:lumMod val="70000"/>
                </a:schemeClr>
              </a:solidFill>
              <a:ln w="19050">
                <a:solidFill>
                  <a:schemeClr val="lt1"/>
                </a:solidFill>
              </a:ln>
              <a:effectLst/>
            </c:spPr>
            <c:extLst>
              <c:ext xmlns:c16="http://schemas.microsoft.com/office/drawing/2014/chart" uri="{C3380CC4-5D6E-409C-BE32-E72D297353CC}">
                <c16:uniqueId val="{00000059-8285-40C6-B0AF-FCACC8A4D4DD}"/>
              </c:ext>
            </c:extLst>
          </c:dPt>
          <c:dPt>
            <c:idx val="45"/>
            <c:bubble3D val="0"/>
            <c:spPr>
              <a:solidFill>
                <a:schemeClr val="accent4">
                  <a:lumMod val="70000"/>
                </a:schemeClr>
              </a:solidFill>
              <a:ln w="19050">
                <a:solidFill>
                  <a:schemeClr val="lt1"/>
                </a:solidFill>
              </a:ln>
              <a:effectLst/>
            </c:spPr>
            <c:extLst>
              <c:ext xmlns:c16="http://schemas.microsoft.com/office/drawing/2014/chart" uri="{C3380CC4-5D6E-409C-BE32-E72D297353CC}">
                <c16:uniqueId val="{0000005B-8285-40C6-B0AF-FCACC8A4D4DD}"/>
              </c:ext>
            </c:extLst>
          </c:dPt>
          <c:dPt>
            <c:idx val="46"/>
            <c:bubble3D val="0"/>
            <c:spPr>
              <a:solidFill>
                <a:schemeClr val="accent5">
                  <a:lumMod val="70000"/>
                </a:schemeClr>
              </a:solidFill>
              <a:ln w="19050">
                <a:solidFill>
                  <a:schemeClr val="lt1"/>
                </a:solidFill>
              </a:ln>
              <a:effectLst/>
            </c:spPr>
            <c:extLst>
              <c:ext xmlns:c16="http://schemas.microsoft.com/office/drawing/2014/chart" uri="{C3380CC4-5D6E-409C-BE32-E72D297353CC}">
                <c16:uniqueId val="{0000005D-8285-40C6-B0AF-FCACC8A4D4DD}"/>
              </c:ext>
            </c:extLst>
          </c:dPt>
          <c:dPt>
            <c:idx val="47"/>
            <c:bubble3D val="0"/>
            <c:spPr>
              <a:solidFill>
                <a:schemeClr val="accent6">
                  <a:lumMod val="70000"/>
                </a:schemeClr>
              </a:solidFill>
              <a:ln w="19050">
                <a:solidFill>
                  <a:schemeClr val="lt1"/>
                </a:solidFill>
              </a:ln>
              <a:effectLst/>
            </c:spPr>
            <c:extLst>
              <c:ext xmlns:c16="http://schemas.microsoft.com/office/drawing/2014/chart" uri="{C3380CC4-5D6E-409C-BE32-E72D297353CC}">
                <c16:uniqueId val="{0000005F-8285-40C6-B0AF-FCACC8A4D4DD}"/>
              </c:ext>
            </c:extLst>
          </c:dPt>
          <c:dPt>
            <c:idx val="48"/>
            <c:bubble3D val="0"/>
            <c:spPr>
              <a:solidFill>
                <a:schemeClr val="accent1">
                  <a:lumMod val="50000"/>
                  <a:lumOff val="50000"/>
                </a:schemeClr>
              </a:solidFill>
              <a:ln w="19050">
                <a:solidFill>
                  <a:schemeClr val="lt1"/>
                </a:solidFill>
              </a:ln>
              <a:effectLst/>
            </c:spPr>
            <c:extLst>
              <c:ext xmlns:c16="http://schemas.microsoft.com/office/drawing/2014/chart" uri="{C3380CC4-5D6E-409C-BE32-E72D297353CC}">
                <c16:uniqueId val="{00000061-8285-40C6-B0AF-FCACC8A4D4DD}"/>
              </c:ext>
            </c:extLst>
          </c:dPt>
          <c:dPt>
            <c:idx val="49"/>
            <c:bubble3D val="0"/>
            <c:spPr>
              <a:solidFill>
                <a:schemeClr val="accent2">
                  <a:lumMod val="50000"/>
                  <a:lumOff val="50000"/>
                </a:schemeClr>
              </a:solidFill>
              <a:ln w="19050">
                <a:solidFill>
                  <a:schemeClr val="lt1"/>
                </a:solidFill>
              </a:ln>
              <a:effectLst/>
            </c:spPr>
            <c:extLst>
              <c:ext xmlns:c16="http://schemas.microsoft.com/office/drawing/2014/chart" uri="{C3380CC4-5D6E-409C-BE32-E72D297353CC}">
                <c16:uniqueId val="{00000063-8285-40C6-B0AF-FCACC8A4D4DD}"/>
              </c:ext>
            </c:extLst>
          </c:dPt>
          <c:dPt>
            <c:idx val="50"/>
            <c:bubble3D val="0"/>
            <c:spPr>
              <a:solidFill>
                <a:schemeClr val="accent3">
                  <a:lumMod val="50000"/>
                  <a:lumOff val="50000"/>
                </a:schemeClr>
              </a:solidFill>
              <a:ln w="19050">
                <a:solidFill>
                  <a:schemeClr val="lt1"/>
                </a:solidFill>
              </a:ln>
              <a:effectLst/>
            </c:spPr>
            <c:extLst>
              <c:ext xmlns:c16="http://schemas.microsoft.com/office/drawing/2014/chart" uri="{C3380CC4-5D6E-409C-BE32-E72D297353CC}">
                <c16:uniqueId val="{00000065-8285-40C6-B0AF-FCACC8A4D4DD}"/>
              </c:ext>
            </c:extLst>
          </c:dPt>
          <c:dPt>
            <c:idx val="51"/>
            <c:bubble3D val="0"/>
            <c:spPr>
              <a:solidFill>
                <a:schemeClr val="accent4">
                  <a:lumMod val="50000"/>
                  <a:lumOff val="50000"/>
                </a:schemeClr>
              </a:solidFill>
              <a:ln w="19050">
                <a:solidFill>
                  <a:schemeClr val="lt1"/>
                </a:solidFill>
              </a:ln>
              <a:effectLst/>
            </c:spPr>
            <c:extLst>
              <c:ext xmlns:c16="http://schemas.microsoft.com/office/drawing/2014/chart" uri="{C3380CC4-5D6E-409C-BE32-E72D297353CC}">
                <c16:uniqueId val="{00000067-8285-40C6-B0AF-FCACC8A4D4DD}"/>
              </c:ext>
            </c:extLst>
          </c:dPt>
          <c:dPt>
            <c:idx val="52"/>
            <c:bubble3D val="0"/>
            <c:spPr>
              <a:solidFill>
                <a:schemeClr val="accent5">
                  <a:lumMod val="50000"/>
                  <a:lumOff val="50000"/>
                </a:schemeClr>
              </a:solidFill>
              <a:ln w="19050">
                <a:solidFill>
                  <a:schemeClr val="lt1"/>
                </a:solidFill>
              </a:ln>
              <a:effectLst/>
            </c:spPr>
            <c:extLst>
              <c:ext xmlns:c16="http://schemas.microsoft.com/office/drawing/2014/chart" uri="{C3380CC4-5D6E-409C-BE32-E72D297353CC}">
                <c16:uniqueId val="{00000069-8285-40C6-B0AF-FCACC8A4D4DD}"/>
              </c:ext>
            </c:extLst>
          </c:dPt>
          <c:dPt>
            <c:idx val="53"/>
            <c:bubble3D val="0"/>
            <c:spPr>
              <a:solidFill>
                <a:schemeClr val="accent6">
                  <a:lumMod val="50000"/>
                  <a:lumOff val="50000"/>
                </a:schemeClr>
              </a:solidFill>
              <a:ln w="19050">
                <a:solidFill>
                  <a:schemeClr val="lt1"/>
                </a:solidFill>
              </a:ln>
              <a:effectLst/>
            </c:spPr>
            <c:extLst>
              <c:ext xmlns:c16="http://schemas.microsoft.com/office/drawing/2014/chart" uri="{C3380CC4-5D6E-409C-BE32-E72D297353CC}">
                <c16:uniqueId val="{0000006B-8285-40C6-B0AF-FCACC8A4D4DD}"/>
              </c:ext>
            </c:extLst>
          </c:dPt>
          <c:dPt>
            <c:idx val="54"/>
            <c:bubble3D val="0"/>
            <c:spPr>
              <a:solidFill>
                <a:schemeClr val="accent1"/>
              </a:solidFill>
              <a:ln w="19050">
                <a:solidFill>
                  <a:schemeClr val="lt1"/>
                </a:solidFill>
              </a:ln>
              <a:effectLst/>
            </c:spPr>
            <c:extLst>
              <c:ext xmlns:c16="http://schemas.microsoft.com/office/drawing/2014/chart" uri="{C3380CC4-5D6E-409C-BE32-E72D297353CC}">
                <c16:uniqueId val="{0000006D-8285-40C6-B0AF-FCACC8A4D4DD}"/>
              </c:ext>
            </c:extLst>
          </c:dPt>
          <c:dPt>
            <c:idx val="55"/>
            <c:bubble3D val="0"/>
            <c:spPr>
              <a:solidFill>
                <a:schemeClr val="accent2"/>
              </a:solidFill>
              <a:ln w="19050">
                <a:solidFill>
                  <a:schemeClr val="lt1"/>
                </a:solidFill>
              </a:ln>
              <a:effectLst/>
            </c:spPr>
            <c:extLst>
              <c:ext xmlns:c16="http://schemas.microsoft.com/office/drawing/2014/chart" uri="{C3380CC4-5D6E-409C-BE32-E72D297353CC}">
                <c16:uniqueId val="{0000006F-8285-40C6-B0AF-FCACC8A4D4DD}"/>
              </c:ext>
            </c:extLst>
          </c:dPt>
          <c:dPt>
            <c:idx val="56"/>
            <c:bubble3D val="0"/>
            <c:spPr>
              <a:solidFill>
                <a:schemeClr val="accent3"/>
              </a:solidFill>
              <a:ln w="19050">
                <a:solidFill>
                  <a:schemeClr val="lt1"/>
                </a:solidFill>
              </a:ln>
              <a:effectLst/>
            </c:spPr>
            <c:extLst>
              <c:ext xmlns:c16="http://schemas.microsoft.com/office/drawing/2014/chart" uri="{C3380CC4-5D6E-409C-BE32-E72D297353CC}">
                <c16:uniqueId val="{00000071-8285-40C6-B0AF-FCACC8A4D4DD}"/>
              </c:ext>
            </c:extLst>
          </c:dPt>
          <c:cat>
            <c:strRef>
              <c:f>'Pivot Tables'!$D$30:$D$86</c:f>
              <c:strCache>
                <c:ptCount val="56"/>
                <c:pt idx="0">
                  <c:v>Afghan</c:v>
                </c:pt>
                <c:pt idx="1">
                  <c:v>Arab</c:v>
                </c:pt>
                <c:pt idx="2">
                  <c:v>Australian</c:v>
                </c:pt>
                <c:pt idx="3">
                  <c:v>Australian Aboriginal</c:v>
                </c:pt>
                <c:pt idx="4">
                  <c:v>Bosnian</c:v>
                </c:pt>
                <c:pt idx="5">
                  <c:v>Burmese</c:v>
                </c:pt>
                <c:pt idx="6">
                  <c:v>Burundian</c:v>
                </c:pt>
                <c:pt idx="7">
                  <c:v>Chilean</c:v>
                </c:pt>
                <c:pt idx="8">
                  <c:v>Chin</c:v>
                </c:pt>
                <c:pt idx="9">
                  <c:v>Chin Zomi</c:v>
                </c:pt>
                <c:pt idx="10">
                  <c:v>Chinese</c:v>
                </c:pt>
                <c:pt idx="11">
                  <c:v>Congolese</c:v>
                </c:pt>
                <c:pt idx="12">
                  <c:v>Dari</c:v>
                </c:pt>
                <c:pt idx="13">
                  <c:v>Egyptian</c:v>
                </c:pt>
                <c:pt idx="14">
                  <c:v>English</c:v>
                </c:pt>
                <c:pt idx="15">
                  <c:v>Eritrean</c:v>
                </c:pt>
                <c:pt idx="16">
                  <c:v>Ethiopian</c:v>
                </c:pt>
                <c:pt idx="17">
                  <c:v>Fijian</c:v>
                </c:pt>
                <c:pt idx="18">
                  <c:v>Filipino</c:v>
                </c:pt>
                <c:pt idx="19">
                  <c:v>Greek</c:v>
                </c:pt>
                <c:pt idx="20">
                  <c:v>Iranian </c:v>
                </c:pt>
                <c:pt idx="21">
                  <c:v>Iraqi</c:v>
                </c:pt>
                <c:pt idx="22">
                  <c:v>Italian</c:v>
                </c:pt>
                <c:pt idx="23">
                  <c:v>Ivory Coast</c:v>
                </c:pt>
                <c:pt idx="24">
                  <c:v>Karen</c:v>
                </c:pt>
                <c:pt idx="25">
                  <c:v>Kenyan</c:v>
                </c:pt>
                <c:pt idx="26">
                  <c:v>Korean</c:v>
                </c:pt>
                <c:pt idx="27">
                  <c:v>Lebanese</c:v>
                </c:pt>
                <c:pt idx="28">
                  <c:v>Liberian</c:v>
                </c:pt>
                <c:pt idx="29">
                  <c:v>Macedonian</c:v>
                </c:pt>
                <c:pt idx="30">
                  <c:v>Malay</c:v>
                </c:pt>
                <c:pt idx="31">
                  <c:v>Malaysian</c:v>
                </c:pt>
                <c:pt idx="32">
                  <c:v>Maltese</c:v>
                </c:pt>
                <c:pt idx="33">
                  <c:v>Maori</c:v>
                </c:pt>
                <c:pt idx="34">
                  <c:v>Mayan</c:v>
                </c:pt>
                <c:pt idx="35">
                  <c:v>Morician</c:v>
                </c:pt>
                <c:pt idx="36">
                  <c:v>New Zealand</c:v>
                </c:pt>
                <c:pt idx="37">
                  <c:v>Not Stated</c:v>
                </c:pt>
                <c:pt idx="38">
                  <c:v>Oromo</c:v>
                </c:pt>
                <c:pt idx="39">
                  <c:v>Pakistani</c:v>
                </c:pt>
                <c:pt idx="40">
                  <c:v>Papua New Guinean</c:v>
                </c:pt>
                <c:pt idx="41">
                  <c:v>Persian</c:v>
                </c:pt>
                <c:pt idx="42">
                  <c:v>Rohigyan</c:v>
                </c:pt>
                <c:pt idx="43">
                  <c:v>Salvadoran</c:v>
                </c:pt>
                <c:pt idx="44">
                  <c:v>Samoan</c:v>
                </c:pt>
                <c:pt idx="45">
                  <c:v>Somali</c:v>
                </c:pt>
                <c:pt idx="46">
                  <c:v>South Sudanese</c:v>
                </c:pt>
                <c:pt idx="47">
                  <c:v>Sri Lankan</c:v>
                </c:pt>
                <c:pt idx="48">
                  <c:v>Sudanese</c:v>
                </c:pt>
                <c:pt idx="49">
                  <c:v>Syrian</c:v>
                </c:pt>
                <c:pt idx="50">
                  <c:v>Tamil</c:v>
                </c:pt>
                <c:pt idx="51">
                  <c:v>Tibetan</c:v>
                </c:pt>
                <c:pt idx="52">
                  <c:v>Tongan</c:v>
                </c:pt>
                <c:pt idx="53">
                  <c:v>Turkish</c:v>
                </c:pt>
                <c:pt idx="54">
                  <c:v>Vietnamese</c:v>
                </c:pt>
                <c:pt idx="55">
                  <c:v>Yemeni</c:v>
                </c:pt>
              </c:strCache>
            </c:strRef>
          </c:cat>
          <c:val>
            <c:numRef>
              <c:f>'Pivot Tables'!$E$30:$E$86</c:f>
              <c:numCache>
                <c:formatCode>General</c:formatCode>
                <c:ptCount val="56"/>
                <c:pt idx="0">
                  <c:v>4</c:v>
                </c:pt>
                <c:pt idx="1">
                  <c:v>4</c:v>
                </c:pt>
                <c:pt idx="2">
                  <c:v>54</c:v>
                </c:pt>
                <c:pt idx="3">
                  <c:v>151</c:v>
                </c:pt>
                <c:pt idx="4">
                  <c:v>2</c:v>
                </c:pt>
                <c:pt idx="5">
                  <c:v>3</c:v>
                </c:pt>
                <c:pt idx="6">
                  <c:v>2</c:v>
                </c:pt>
                <c:pt idx="7">
                  <c:v>1</c:v>
                </c:pt>
                <c:pt idx="8">
                  <c:v>1</c:v>
                </c:pt>
                <c:pt idx="9">
                  <c:v>1</c:v>
                </c:pt>
                <c:pt idx="10">
                  <c:v>1</c:v>
                </c:pt>
                <c:pt idx="11">
                  <c:v>19</c:v>
                </c:pt>
                <c:pt idx="12">
                  <c:v>1</c:v>
                </c:pt>
                <c:pt idx="13">
                  <c:v>1</c:v>
                </c:pt>
                <c:pt idx="14">
                  <c:v>1</c:v>
                </c:pt>
                <c:pt idx="15">
                  <c:v>1</c:v>
                </c:pt>
                <c:pt idx="16">
                  <c:v>19</c:v>
                </c:pt>
                <c:pt idx="17">
                  <c:v>1</c:v>
                </c:pt>
                <c:pt idx="18">
                  <c:v>3</c:v>
                </c:pt>
                <c:pt idx="19">
                  <c:v>5</c:v>
                </c:pt>
                <c:pt idx="20">
                  <c:v>19</c:v>
                </c:pt>
                <c:pt idx="21">
                  <c:v>9</c:v>
                </c:pt>
                <c:pt idx="22">
                  <c:v>5</c:v>
                </c:pt>
                <c:pt idx="23">
                  <c:v>1</c:v>
                </c:pt>
                <c:pt idx="24">
                  <c:v>2</c:v>
                </c:pt>
                <c:pt idx="25">
                  <c:v>1</c:v>
                </c:pt>
                <c:pt idx="26">
                  <c:v>3</c:v>
                </c:pt>
                <c:pt idx="27">
                  <c:v>7</c:v>
                </c:pt>
                <c:pt idx="28">
                  <c:v>1</c:v>
                </c:pt>
                <c:pt idx="29">
                  <c:v>1</c:v>
                </c:pt>
                <c:pt idx="30">
                  <c:v>3</c:v>
                </c:pt>
                <c:pt idx="31">
                  <c:v>1</c:v>
                </c:pt>
                <c:pt idx="32">
                  <c:v>2</c:v>
                </c:pt>
                <c:pt idx="33">
                  <c:v>6</c:v>
                </c:pt>
                <c:pt idx="34">
                  <c:v>1</c:v>
                </c:pt>
                <c:pt idx="35">
                  <c:v>2</c:v>
                </c:pt>
                <c:pt idx="36">
                  <c:v>2</c:v>
                </c:pt>
                <c:pt idx="37">
                  <c:v>10</c:v>
                </c:pt>
                <c:pt idx="38">
                  <c:v>5</c:v>
                </c:pt>
                <c:pt idx="39">
                  <c:v>9</c:v>
                </c:pt>
                <c:pt idx="40">
                  <c:v>2</c:v>
                </c:pt>
                <c:pt idx="41">
                  <c:v>4</c:v>
                </c:pt>
                <c:pt idx="42">
                  <c:v>4</c:v>
                </c:pt>
                <c:pt idx="43">
                  <c:v>1</c:v>
                </c:pt>
                <c:pt idx="44">
                  <c:v>3</c:v>
                </c:pt>
                <c:pt idx="45">
                  <c:v>26</c:v>
                </c:pt>
                <c:pt idx="46">
                  <c:v>5</c:v>
                </c:pt>
                <c:pt idx="47">
                  <c:v>8</c:v>
                </c:pt>
                <c:pt idx="48">
                  <c:v>12</c:v>
                </c:pt>
                <c:pt idx="49">
                  <c:v>2</c:v>
                </c:pt>
                <c:pt idx="50">
                  <c:v>1</c:v>
                </c:pt>
                <c:pt idx="51">
                  <c:v>1</c:v>
                </c:pt>
                <c:pt idx="52">
                  <c:v>1</c:v>
                </c:pt>
                <c:pt idx="53">
                  <c:v>3</c:v>
                </c:pt>
                <c:pt idx="54">
                  <c:v>33</c:v>
                </c:pt>
                <c:pt idx="55">
                  <c:v>1</c:v>
                </c:pt>
              </c:numCache>
            </c:numRef>
          </c:val>
          <c:extLst>
            <c:ext xmlns:c16="http://schemas.microsoft.com/office/drawing/2014/chart" uri="{C3380CC4-5D6E-409C-BE32-E72D297353CC}">
              <c16:uniqueId val="{00000072-8285-40C6-B0AF-FCACC8A4D4DD}"/>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cdr:x>
      <cdr:y>0</cdr:y>
    </cdr:from>
    <cdr:to>
      <cdr:x>1</cdr:x>
      <cdr:y>0.21004</cdr:y>
    </cdr:to>
    <cdr:sp macro="" textlink="">
      <cdr:nvSpPr>
        <cdr:cNvPr id="2" name="TextBox 1"/>
        <cdr:cNvSpPr txBox="1"/>
      </cdr:nvSpPr>
      <cdr:spPr>
        <a:xfrm xmlns:a="http://schemas.openxmlformats.org/drawingml/2006/main">
          <a:off x="0" y="0"/>
          <a:ext cx="4457066" cy="132343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AU" sz="3600" b="1" dirty="0">
              <a:latin typeface="Anton" panose="020B0604020202020204" charset="0"/>
            </a:rPr>
            <a:t>GENDER</a:t>
          </a:r>
        </a:p>
        <a:p xmlns:a="http://schemas.openxmlformats.org/drawingml/2006/main">
          <a:endParaRPr lang="en-AU" sz="4400" b="1" dirty="0">
            <a:latin typeface="Anton" panose="020B0604020202020204"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368399-49D6-483D-B8B8-A23E13981F07}" type="datetimeFigureOut">
              <a:rPr lang="en-AU" smtClean="0"/>
              <a:t>20/10/21</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CD39F1-15D9-4B29-8540-52AE007E330A}" type="slidenum">
              <a:rPr lang="en-AU" smtClean="0"/>
              <a:t>‹#›</a:t>
            </a:fld>
            <a:endParaRPr lang="en-AU"/>
          </a:p>
        </p:txBody>
      </p:sp>
    </p:spTree>
    <p:extLst>
      <p:ext uri="{BB962C8B-B14F-4D97-AF65-F5344CB8AC3E}">
        <p14:creationId xmlns:p14="http://schemas.microsoft.com/office/powerpoint/2010/main" val="16156484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1:notes"/>
          <p:cNvSpPr txBox="1">
            <a:spLocks noGrp="1"/>
          </p:cNvSpPr>
          <p:nvPr>
            <p:ph type="body" idx="1"/>
          </p:nvPr>
        </p:nvSpPr>
        <p:spPr>
          <a:xfrm>
            <a:off x="685800" y="4786362"/>
            <a:ext cx="5486400" cy="391611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0" name="Google Shape;100;p1:notes"/>
          <p:cNvSpPr>
            <a:spLocks noGrp="1" noRot="1" noChangeAspect="1"/>
          </p:cNvSpPr>
          <p:nvPr>
            <p:ph type="sldImg" idx="2"/>
          </p:nvPr>
        </p:nvSpPr>
        <p:spPr>
          <a:xfrm>
            <a:off x="444500" y="1243013"/>
            <a:ext cx="5969000" cy="33575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333882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10:notes"/>
          <p:cNvSpPr txBox="1">
            <a:spLocks noGrp="1"/>
          </p:cNvSpPr>
          <p:nvPr>
            <p:ph type="body" idx="1"/>
          </p:nvPr>
        </p:nvSpPr>
        <p:spPr>
          <a:xfrm>
            <a:off x="685800" y="4786362"/>
            <a:ext cx="5486400" cy="391611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1" name="Google Shape;201;p10:notes"/>
          <p:cNvSpPr>
            <a:spLocks noGrp="1" noRot="1" noChangeAspect="1"/>
          </p:cNvSpPr>
          <p:nvPr>
            <p:ph type="sldImg" idx="2"/>
          </p:nvPr>
        </p:nvSpPr>
        <p:spPr>
          <a:xfrm>
            <a:off x="444500" y="1243013"/>
            <a:ext cx="5969000" cy="33575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889202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5"/>
        <p:cNvGrpSpPr/>
        <p:nvPr/>
      </p:nvGrpSpPr>
      <p:grpSpPr>
        <a:xfrm>
          <a:off x="0" y="0"/>
          <a:ext cx="0" cy="0"/>
          <a:chOff x="0" y="0"/>
          <a:chExt cx="0" cy="0"/>
        </a:xfrm>
      </p:grpSpPr>
      <p:pic>
        <p:nvPicPr>
          <p:cNvPr id="16" name="Google Shape;16;p2" descr="A close up of a logo&#10;&#10;Description automatically generated"/>
          <p:cNvPicPr preferRelativeResize="0"/>
          <p:nvPr/>
        </p:nvPicPr>
        <p:blipFill rotWithShape="1">
          <a:blip r:embed="rId2">
            <a:alphaModFix/>
          </a:blip>
          <a:srcRect/>
          <a:stretch/>
        </p:blipFill>
        <p:spPr>
          <a:xfrm>
            <a:off x="-3372" y="1896"/>
            <a:ext cx="12195372" cy="6856104"/>
          </a:xfrm>
          <a:prstGeom prst="rect">
            <a:avLst/>
          </a:prstGeom>
          <a:noFill/>
          <a:ln>
            <a:noFill/>
          </a:ln>
        </p:spPr>
      </p:pic>
      <p:sp>
        <p:nvSpPr>
          <p:cNvPr id="17" name="Google Shape;17;p2"/>
          <p:cNvSpPr txBox="1">
            <a:spLocks noGrp="1"/>
          </p:cNvSpPr>
          <p:nvPr>
            <p:ph type="ctrTitle"/>
          </p:nvPr>
        </p:nvSpPr>
        <p:spPr>
          <a:xfrm>
            <a:off x="1524000" y="1682223"/>
            <a:ext cx="7782046" cy="2782368"/>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dk1"/>
              </a:buClr>
              <a:buSzPts val="6000"/>
              <a:buFont typeface="Anton"/>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2"/>
          <p:cNvSpPr/>
          <p:nvPr/>
        </p:nvSpPr>
        <p:spPr>
          <a:xfrm>
            <a:off x="-3372" y="1018572"/>
            <a:ext cx="813600" cy="436365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7F5F2"/>
              </a:solidFill>
              <a:effectLst/>
              <a:uLnTx/>
              <a:uFillTx/>
              <a:latin typeface="Libre Franklin"/>
              <a:ea typeface="Libre Franklin"/>
              <a:cs typeface="Libre Franklin"/>
              <a:sym typeface="Libre Franklin"/>
            </a:endParaRPr>
          </a:p>
        </p:txBody>
      </p:sp>
      <p:cxnSp>
        <p:nvCxnSpPr>
          <p:cNvPr id="19" name="Google Shape;19;p2"/>
          <p:cNvCxnSpPr/>
          <p:nvPr/>
        </p:nvCxnSpPr>
        <p:spPr>
          <a:xfrm rot="10800000">
            <a:off x="1524000" y="1018572"/>
            <a:ext cx="427299" cy="0"/>
          </a:xfrm>
          <a:prstGeom prst="straightConnector1">
            <a:avLst/>
          </a:prstGeom>
          <a:noFill/>
          <a:ln w="28575" cap="flat" cmpd="sng">
            <a:solidFill>
              <a:schemeClr val="dk1"/>
            </a:solidFill>
            <a:prstDash val="solid"/>
            <a:miter lim="800000"/>
            <a:headEnd type="none" w="sm" len="sm"/>
            <a:tailEnd type="none" w="sm" len="sm"/>
          </a:ln>
        </p:spPr>
      </p:cxnSp>
      <p:sp>
        <p:nvSpPr>
          <p:cNvPr id="20" name="Google Shape;20;p2"/>
          <p:cNvSpPr txBox="1">
            <a:spLocks noGrp="1"/>
          </p:cNvSpPr>
          <p:nvPr>
            <p:ph type="body" idx="1"/>
          </p:nvPr>
        </p:nvSpPr>
        <p:spPr>
          <a:xfrm>
            <a:off x="1524000" y="5128241"/>
            <a:ext cx="1922463" cy="253384"/>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chemeClr val="dk1"/>
              </a:buClr>
              <a:buSzPts val="1400"/>
              <a:buNone/>
              <a:defRPr sz="14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1" name="Google Shape;21;p2"/>
          <p:cNvPicPr preferRelativeResize="0"/>
          <p:nvPr/>
        </p:nvPicPr>
        <p:blipFill rotWithShape="1">
          <a:blip r:embed="rId3">
            <a:alphaModFix/>
          </a:blip>
          <a:srcRect/>
          <a:stretch/>
        </p:blipFill>
        <p:spPr>
          <a:xfrm>
            <a:off x="9719733" y="6159500"/>
            <a:ext cx="1725170" cy="362866"/>
          </a:xfrm>
          <a:prstGeom prst="rect">
            <a:avLst/>
          </a:prstGeom>
          <a:noFill/>
          <a:ln>
            <a:noFill/>
          </a:ln>
        </p:spPr>
      </p:pic>
    </p:spTree>
    <p:extLst>
      <p:ext uri="{BB962C8B-B14F-4D97-AF65-F5344CB8AC3E}">
        <p14:creationId xmlns:p14="http://schemas.microsoft.com/office/powerpoint/2010/main" val="36317172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Text" type="picTx">
  <p:cSld name="Picture with Text">
    <p:spTree>
      <p:nvGrpSpPr>
        <p:cNvPr id="1" name="Shape 45"/>
        <p:cNvGrpSpPr/>
        <p:nvPr/>
      </p:nvGrpSpPr>
      <p:grpSpPr>
        <a:xfrm>
          <a:off x="0" y="0"/>
          <a:ext cx="0" cy="0"/>
          <a:chOff x="0" y="0"/>
          <a:chExt cx="0" cy="0"/>
        </a:xfrm>
      </p:grpSpPr>
      <p:pic>
        <p:nvPicPr>
          <p:cNvPr id="46" name="Google Shape;46;p5" descr="A close up of a logo&#10;&#10;Description automatically generated"/>
          <p:cNvPicPr preferRelativeResize="0"/>
          <p:nvPr/>
        </p:nvPicPr>
        <p:blipFill rotWithShape="1">
          <a:blip r:embed="rId2">
            <a:alphaModFix/>
          </a:blip>
          <a:srcRect/>
          <a:stretch/>
        </p:blipFill>
        <p:spPr>
          <a:xfrm>
            <a:off x="0" y="1896"/>
            <a:ext cx="12192000" cy="6854208"/>
          </a:xfrm>
          <a:prstGeom prst="rect">
            <a:avLst/>
          </a:prstGeom>
          <a:noFill/>
          <a:ln>
            <a:noFill/>
          </a:ln>
        </p:spPr>
      </p:pic>
      <p:pic>
        <p:nvPicPr>
          <p:cNvPr id="47" name="Google Shape;47;p5"/>
          <p:cNvPicPr preferRelativeResize="0"/>
          <p:nvPr/>
        </p:nvPicPr>
        <p:blipFill rotWithShape="1">
          <a:blip r:embed="rId3">
            <a:alphaModFix/>
          </a:blip>
          <a:srcRect/>
          <a:stretch/>
        </p:blipFill>
        <p:spPr>
          <a:xfrm>
            <a:off x="839787" y="891251"/>
            <a:ext cx="3497019" cy="5116010"/>
          </a:xfrm>
          <a:prstGeom prst="rect">
            <a:avLst/>
          </a:prstGeom>
          <a:noFill/>
          <a:ln>
            <a:noFill/>
          </a:ln>
        </p:spPr>
      </p:pic>
      <p:sp>
        <p:nvSpPr>
          <p:cNvPr id="48" name="Google Shape;48;p5"/>
          <p:cNvSpPr txBox="1">
            <a:spLocks noGrp="1"/>
          </p:cNvSpPr>
          <p:nvPr>
            <p:ph type="title"/>
          </p:nvPr>
        </p:nvSpPr>
        <p:spPr>
          <a:xfrm>
            <a:off x="5183189" y="648082"/>
            <a:ext cx="4701592" cy="891352"/>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3200"/>
              <a:buFont typeface="Anton"/>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5"/>
          <p:cNvSpPr>
            <a:spLocks noGrp="1"/>
          </p:cNvSpPr>
          <p:nvPr>
            <p:ph type="pic" idx="2"/>
          </p:nvPr>
        </p:nvSpPr>
        <p:spPr>
          <a:xfrm>
            <a:off x="1275006" y="653727"/>
            <a:ext cx="3497019" cy="4983144"/>
          </a:xfrm>
          <a:prstGeom prst="rect">
            <a:avLst/>
          </a:prstGeom>
          <a:noFill/>
          <a:ln>
            <a:noFill/>
          </a:ln>
        </p:spPr>
        <p:txBody>
          <a:bodyPr spcFirstLastPara="1" wrap="square" lIns="0" tIns="0" rIns="0" bIns="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Libre Franklin"/>
                <a:ea typeface="Libre Franklin"/>
                <a:cs typeface="Libre Franklin"/>
                <a:sym typeface="Libre Franklin"/>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Libre Franklin"/>
                <a:ea typeface="Libre Franklin"/>
                <a:cs typeface="Libre Franklin"/>
                <a:sym typeface="Libre Franklin"/>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Libre Franklin"/>
                <a:ea typeface="Libre Franklin"/>
                <a:cs typeface="Libre Franklin"/>
                <a:sym typeface="Libre Franklin"/>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Libre Franklin"/>
                <a:ea typeface="Libre Franklin"/>
                <a:cs typeface="Libre Franklin"/>
                <a:sym typeface="Libre Franklin"/>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Libre Franklin"/>
                <a:ea typeface="Libre Franklin"/>
                <a:cs typeface="Libre Franklin"/>
                <a:sym typeface="Libre Franklin"/>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Libre Franklin"/>
                <a:ea typeface="Libre Franklin"/>
                <a:cs typeface="Libre Franklin"/>
                <a:sym typeface="Libre Franklin"/>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Libre Franklin"/>
                <a:ea typeface="Libre Franklin"/>
                <a:cs typeface="Libre Franklin"/>
                <a:sym typeface="Libre Franklin"/>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Libre Franklin"/>
                <a:ea typeface="Libre Franklin"/>
                <a:cs typeface="Libre Franklin"/>
                <a:sym typeface="Libre Franklin"/>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Libre Franklin"/>
                <a:ea typeface="Libre Franklin"/>
                <a:cs typeface="Libre Franklin"/>
                <a:sym typeface="Libre Franklin"/>
              </a:defRPr>
            </a:lvl9pPr>
          </a:lstStyle>
          <a:p>
            <a:endParaRPr/>
          </a:p>
        </p:txBody>
      </p:sp>
      <p:sp>
        <p:nvSpPr>
          <p:cNvPr id="50" name="Google Shape;50;p5"/>
          <p:cNvSpPr txBox="1">
            <a:spLocks noGrp="1"/>
          </p:cNvSpPr>
          <p:nvPr>
            <p:ph type="body" idx="1"/>
          </p:nvPr>
        </p:nvSpPr>
        <p:spPr>
          <a:xfrm>
            <a:off x="5183188" y="1946397"/>
            <a:ext cx="6169024" cy="947274"/>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cxnSp>
        <p:nvCxnSpPr>
          <p:cNvPr id="51" name="Google Shape;51;p5"/>
          <p:cNvCxnSpPr/>
          <p:nvPr/>
        </p:nvCxnSpPr>
        <p:spPr>
          <a:xfrm rot="10800000">
            <a:off x="10926501" y="642917"/>
            <a:ext cx="427299" cy="0"/>
          </a:xfrm>
          <a:prstGeom prst="straightConnector1">
            <a:avLst/>
          </a:prstGeom>
          <a:noFill/>
          <a:ln w="28575" cap="flat" cmpd="sng">
            <a:solidFill>
              <a:schemeClr val="dk1"/>
            </a:solidFill>
            <a:prstDash val="solid"/>
            <a:miter lim="800000"/>
            <a:headEnd type="none" w="sm" len="sm"/>
            <a:tailEnd type="none" w="sm" len="sm"/>
          </a:ln>
        </p:spPr>
      </p:cxnSp>
      <p:sp>
        <p:nvSpPr>
          <p:cNvPr id="52" name="Google Shape;52;p5"/>
          <p:cNvSpPr txBox="1">
            <a:spLocks noGrp="1"/>
          </p:cNvSpPr>
          <p:nvPr>
            <p:ph type="body" idx="3"/>
          </p:nvPr>
        </p:nvSpPr>
        <p:spPr>
          <a:xfrm>
            <a:off x="5183188" y="3253677"/>
            <a:ext cx="6169024" cy="2753584"/>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chemeClr val="dk1"/>
              </a:buClr>
              <a:buSzPts val="1200"/>
              <a:buNone/>
              <a:defRPr sz="12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3" name="Google Shape;53;p5"/>
          <p:cNvSpPr txBox="1">
            <a:spLocks noGrp="1"/>
          </p:cNvSpPr>
          <p:nvPr>
            <p:ph type="sldNum" idx="12"/>
          </p:nvPr>
        </p:nvSpPr>
        <p:spPr>
          <a:xfrm>
            <a:off x="10375270" y="6356350"/>
            <a:ext cx="978529" cy="25209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AU" sz="1200" b="0" i="0" u="none" strike="noStrike" kern="0" cap="none" spc="0" normalizeH="0" baseline="0" noProof="0">
                <a:ln>
                  <a:noFill/>
                </a:ln>
                <a:solidFill>
                  <a:srgbClr val="000000"/>
                </a:solidFill>
                <a:effectLst/>
                <a:uLnTx/>
                <a:uFillTx/>
                <a:latin typeface="Libre Franklin"/>
                <a:cs typeface="Libre Franklin"/>
                <a:sym typeface="Libre Franklin"/>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000000"/>
              </a:solidFill>
              <a:effectLst/>
              <a:uLnTx/>
              <a:uFillTx/>
              <a:latin typeface="Libre Franklin"/>
              <a:cs typeface="Libre Franklin"/>
              <a:sym typeface="Libre Franklin"/>
            </a:endParaRPr>
          </a:p>
        </p:txBody>
      </p:sp>
      <p:pic>
        <p:nvPicPr>
          <p:cNvPr id="55" name="Google Shape;55;p5"/>
          <p:cNvPicPr preferRelativeResize="0"/>
          <p:nvPr/>
        </p:nvPicPr>
        <p:blipFill rotWithShape="1">
          <a:blip r:embed="rId4">
            <a:alphaModFix/>
          </a:blip>
          <a:srcRect/>
          <a:stretch/>
        </p:blipFill>
        <p:spPr>
          <a:xfrm>
            <a:off x="839787" y="6240552"/>
            <a:ext cx="1725170" cy="362866"/>
          </a:xfrm>
          <a:prstGeom prst="rect">
            <a:avLst/>
          </a:prstGeom>
          <a:noFill/>
          <a:ln>
            <a:noFill/>
          </a:ln>
        </p:spPr>
      </p:pic>
    </p:spTree>
    <p:extLst>
      <p:ext uri="{BB962C8B-B14F-4D97-AF65-F5344CB8AC3E}">
        <p14:creationId xmlns:p14="http://schemas.microsoft.com/office/powerpoint/2010/main" val="23269628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ext and full bleed image">
  <p:cSld name="Text and full bleed image">
    <p:spTree>
      <p:nvGrpSpPr>
        <p:cNvPr id="1" name="Shape 56"/>
        <p:cNvGrpSpPr/>
        <p:nvPr/>
      </p:nvGrpSpPr>
      <p:grpSpPr>
        <a:xfrm>
          <a:off x="0" y="0"/>
          <a:ext cx="0" cy="0"/>
          <a:chOff x="0" y="0"/>
          <a:chExt cx="0" cy="0"/>
        </a:xfrm>
      </p:grpSpPr>
      <p:pic>
        <p:nvPicPr>
          <p:cNvPr id="57" name="Google Shape;57;p6" descr="A close up of a logo&#10;&#10;Description automatically generated"/>
          <p:cNvPicPr preferRelativeResize="0"/>
          <p:nvPr/>
        </p:nvPicPr>
        <p:blipFill rotWithShape="1">
          <a:blip r:embed="rId2">
            <a:alphaModFix/>
          </a:blip>
          <a:srcRect/>
          <a:stretch/>
        </p:blipFill>
        <p:spPr>
          <a:xfrm>
            <a:off x="0" y="1896"/>
            <a:ext cx="12195372" cy="6856104"/>
          </a:xfrm>
          <a:prstGeom prst="rect">
            <a:avLst/>
          </a:prstGeom>
          <a:noFill/>
          <a:ln>
            <a:noFill/>
          </a:ln>
        </p:spPr>
      </p:pic>
      <p:sp>
        <p:nvSpPr>
          <p:cNvPr id="58" name="Google Shape;58;p6"/>
          <p:cNvSpPr>
            <a:spLocks noGrp="1"/>
          </p:cNvSpPr>
          <p:nvPr>
            <p:ph type="pic" idx="2"/>
          </p:nvPr>
        </p:nvSpPr>
        <p:spPr>
          <a:xfrm>
            <a:off x="5672138" y="0"/>
            <a:ext cx="6519862" cy="6858000"/>
          </a:xfrm>
          <a:prstGeom prst="rect">
            <a:avLst/>
          </a:prstGeom>
          <a:noFill/>
          <a:ln>
            <a:noFill/>
          </a:ln>
        </p:spPr>
        <p:txBody>
          <a:bodyPr spcFirstLastPara="1" wrap="square" lIns="0" tIns="0" rIns="0" bIns="0" anchor="t" anchorCtr="0">
            <a:no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ibre Franklin"/>
                <a:ea typeface="Libre Franklin"/>
                <a:cs typeface="Libre Franklin"/>
                <a:sym typeface="Libre Franklin"/>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ibre Franklin"/>
                <a:ea typeface="Libre Franklin"/>
                <a:cs typeface="Libre Franklin"/>
                <a:sym typeface="Libre Franklin"/>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3pPr>
            <a:lvl4pPr marR="0" lvl="3"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Libre Franklin"/>
                <a:ea typeface="Libre Franklin"/>
                <a:cs typeface="Libre Franklin"/>
                <a:sym typeface="Libre Franklin"/>
              </a:defRPr>
            </a:lvl4pPr>
            <a:lvl5pPr marR="0" lvl="4"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Libre Franklin"/>
                <a:ea typeface="Libre Franklin"/>
                <a:cs typeface="Libre Franklin"/>
                <a:sym typeface="Libre Franklin"/>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59" name="Google Shape;59;p6"/>
          <p:cNvSpPr txBox="1">
            <a:spLocks noGrp="1"/>
          </p:cNvSpPr>
          <p:nvPr>
            <p:ph type="title"/>
          </p:nvPr>
        </p:nvSpPr>
        <p:spPr>
          <a:xfrm>
            <a:off x="838200" y="1268181"/>
            <a:ext cx="2900424" cy="833375"/>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3000"/>
              <a:buFont typeface="Anton"/>
              <a:buNone/>
              <a:defRPr sz="3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6"/>
          <p:cNvSpPr txBox="1">
            <a:spLocks noGrp="1"/>
          </p:cNvSpPr>
          <p:nvPr>
            <p:ph type="sldNum" idx="12"/>
          </p:nvPr>
        </p:nvSpPr>
        <p:spPr>
          <a:xfrm>
            <a:off x="10375270" y="6356350"/>
            <a:ext cx="978529" cy="25209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AU" sz="1200" b="0" i="0" u="none" strike="noStrike" kern="0" cap="none" spc="0" normalizeH="0" baseline="0" noProof="0">
                <a:ln>
                  <a:noFill/>
                </a:ln>
                <a:solidFill>
                  <a:srgbClr val="000000"/>
                </a:solidFill>
                <a:effectLst/>
                <a:uLnTx/>
                <a:uFillTx/>
                <a:latin typeface="Libre Franklin"/>
                <a:cs typeface="Libre Franklin"/>
                <a:sym typeface="Libre Franklin"/>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000000"/>
              </a:solidFill>
              <a:effectLst/>
              <a:uLnTx/>
              <a:uFillTx/>
              <a:latin typeface="Libre Franklin"/>
              <a:cs typeface="Libre Franklin"/>
              <a:sym typeface="Libre Franklin"/>
            </a:endParaRPr>
          </a:p>
        </p:txBody>
      </p:sp>
      <p:cxnSp>
        <p:nvCxnSpPr>
          <p:cNvPr id="61" name="Google Shape;61;p6"/>
          <p:cNvCxnSpPr/>
          <p:nvPr/>
        </p:nvCxnSpPr>
        <p:spPr>
          <a:xfrm rot="10800000">
            <a:off x="838199" y="642917"/>
            <a:ext cx="427299" cy="0"/>
          </a:xfrm>
          <a:prstGeom prst="straightConnector1">
            <a:avLst/>
          </a:prstGeom>
          <a:noFill/>
          <a:ln w="28575" cap="flat" cmpd="sng">
            <a:solidFill>
              <a:schemeClr val="dk1"/>
            </a:solidFill>
            <a:prstDash val="solid"/>
            <a:miter lim="800000"/>
            <a:headEnd type="none" w="sm" len="sm"/>
            <a:tailEnd type="none" w="sm" len="sm"/>
          </a:ln>
        </p:spPr>
      </p:cxnSp>
      <p:sp>
        <p:nvSpPr>
          <p:cNvPr id="63" name="Google Shape;63;p6"/>
          <p:cNvSpPr txBox="1">
            <a:spLocks noGrp="1"/>
          </p:cNvSpPr>
          <p:nvPr>
            <p:ph type="body" idx="1"/>
          </p:nvPr>
        </p:nvSpPr>
        <p:spPr>
          <a:xfrm>
            <a:off x="838200" y="2386013"/>
            <a:ext cx="3911600" cy="311150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chemeClr val="dk1"/>
              </a:buClr>
              <a:buSzPts val="2000"/>
              <a:buNone/>
              <a:defRPr sz="20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64" name="Google Shape;64;p6"/>
          <p:cNvPicPr preferRelativeResize="0"/>
          <p:nvPr/>
        </p:nvPicPr>
        <p:blipFill rotWithShape="1">
          <a:blip r:embed="rId3">
            <a:alphaModFix/>
          </a:blip>
          <a:srcRect/>
          <a:stretch/>
        </p:blipFill>
        <p:spPr>
          <a:xfrm>
            <a:off x="881063" y="6224412"/>
            <a:ext cx="1725170" cy="362866"/>
          </a:xfrm>
          <a:prstGeom prst="rect">
            <a:avLst/>
          </a:prstGeom>
          <a:noFill/>
          <a:ln>
            <a:noFill/>
          </a:ln>
        </p:spPr>
      </p:pic>
    </p:spTree>
    <p:extLst>
      <p:ext uri="{BB962C8B-B14F-4D97-AF65-F5344CB8AC3E}">
        <p14:creationId xmlns:p14="http://schemas.microsoft.com/office/powerpoint/2010/main" val="15108626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wo Column Layout">
  <p:cSld name="Two Column Layout">
    <p:spTree>
      <p:nvGrpSpPr>
        <p:cNvPr id="1" name="Shape 74"/>
        <p:cNvGrpSpPr/>
        <p:nvPr/>
      </p:nvGrpSpPr>
      <p:grpSpPr>
        <a:xfrm>
          <a:off x="0" y="0"/>
          <a:ext cx="0" cy="0"/>
          <a:chOff x="0" y="0"/>
          <a:chExt cx="0" cy="0"/>
        </a:xfrm>
      </p:grpSpPr>
      <p:pic>
        <p:nvPicPr>
          <p:cNvPr id="75" name="Google Shape;75;p8" descr="A close up of a logo&#10;&#10;Description automatically generated"/>
          <p:cNvPicPr preferRelativeResize="0"/>
          <p:nvPr/>
        </p:nvPicPr>
        <p:blipFill rotWithShape="1">
          <a:blip r:embed="rId2">
            <a:alphaModFix/>
          </a:blip>
          <a:srcRect/>
          <a:stretch/>
        </p:blipFill>
        <p:spPr>
          <a:xfrm>
            <a:off x="0" y="1896"/>
            <a:ext cx="12192000" cy="6854208"/>
          </a:xfrm>
          <a:prstGeom prst="rect">
            <a:avLst/>
          </a:prstGeom>
          <a:noFill/>
          <a:ln>
            <a:noFill/>
          </a:ln>
        </p:spPr>
      </p:pic>
      <p:sp>
        <p:nvSpPr>
          <p:cNvPr id="76" name="Google Shape;76;p8"/>
          <p:cNvSpPr txBox="1">
            <a:spLocks noGrp="1"/>
          </p:cNvSpPr>
          <p:nvPr>
            <p:ph type="title"/>
          </p:nvPr>
        </p:nvSpPr>
        <p:spPr>
          <a:xfrm>
            <a:off x="839788" y="642918"/>
            <a:ext cx="10515600" cy="537696"/>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7" name="Google Shape;77;p8"/>
          <p:cNvSpPr txBox="1">
            <a:spLocks noGrp="1"/>
          </p:cNvSpPr>
          <p:nvPr>
            <p:ph type="body" idx="1"/>
          </p:nvPr>
        </p:nvSpPr>
        <p:spPr>
          <a:xfrm>
            <a:off x="839788" y="1854784"/>
            <a:ext cx="4914241" cy="823912"/>
          </a:xfrm>
          <a:prstGeom prst="rect">
            <a:avLst/>
          </a:prstGeom>
          <a:noFill/>
          <a:ln>
            <a:noFill/>
          </a:ln>
        </p:spPr>
        <p:txBody>
          <a:bodyPr spcFirstLastPara="1" wrap="square" lIns="0" tIns="0" rIns="0" bIns="0" anchor="b" anchorCtr="0">
            <a:noAutofit/>
          </a:bodyPr>
          <a:lstStyle>
            <a:lvl1pPr marL="457200" lvl="0" indent="-228600" algn="l">
              <a:lnSpc>
                <a:spcPct val="90000"/>
              </a:lnSpc>
              <a:spcBef>
                <a:spcPts val="1000"/>
              </a:spcBef>
              <a:spcAft>
                <a:spcPts val="0"/>
              </a:spcAft>
              <a:buClr>
                <a:schemeClr val="accent1"/>
              </a:buClr>
              <a:buSzPts val="2400"/>
              <a:buNone/>
              <a:defRPr sz="2400" b="1">
                <a:solidFill>
                  <a:schemeClr val="accent1"/>
                </a:solidFill>
                <a:latin typeface="Anton"/>
                <a:ea typeface="Anton"/>
                <a:cs typeface="Anton"/>
                <a:sym typeface="Anton"/>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78" name="Google Shape;78;p8"/>
          <p:cNvSpPr txBox="1">
            <a:spLocks noGrp="1"/>
          </p:cNvSpPr>
          <p:nvPr>
            <p:ph type="body" idx="2"/>
          </p:nvPr>
        </p:nvSpPr>
        <p:spPr>
          <a:xfrm>
            <a:off x="839788" y="2798956"/>
            <a:ext cx="4914241" cy="3138857"/>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chemeClr val="dk1"/>
              </a:buClr>
              <a:buSzPts val="1400"/>
              <a:buNone/>
              <a:defRPr sz="14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9" name="Google Shape;79;p8"/>
          <p:cNvSpPr txBox="1">
            <a:spLocks noGrp="1"/>
          </p:cNvSpPr>
          <p:nvPr>
            <p:ph type="body" idx="3"/>
          </p:nvPr>
        </p:nvSpPr>
        <p:spPr>
          <a:xfrm>
            <a:off x="6416944" y="1854784"/>
            <a:ext cx="4938443" cy="823912"/>
          </a:xfrm>
          <a:prstGeom prst="rect">
            <a:avLst/>
          </a:prstGeom>
          <a:noFill/>
          <a:ln>
            <a:noFill/>
          </a:ln>
        </p:spPr>
        <p:txBody>
          <a:bodyPr spcFirstLastPara="1" wrap="square" lIns="0" tIns="0" rIns="0" bIns="0" anchor="b" anchorCtr="0">
            <a:noAutofit/>
          </a:bodyPr>
          <a:lstStyle>
            <a:lvl1pPr marL="457200" lvl="0" indent="-228600" algn="l">
              <a:lnSpc>
                <a:spcPct val="90000"/>
              </a:lnSpc>
              <a:spcBef>
                <a:spcPts val="1000"/>
              </a:spcBef>
              <a:spcAft>
                <a:spcPts val="0"/>
              </a:spcAft>
              <a:buClr>
                <a:schemeClr val="accent1"/>
              </a:buClr>
              <a:buSzPts val="2400"/>
              <a:buNone/>
              <a:defRPr sz="2400" b="1">
                <a:solidFill>
                  <a:schemeClr val="accent1"/>
                </a:solidFill>
                <a:latin typeface="Anton"/>
                <a:ea typeface="Anton"/>
                <a:cs typeface="Anton"/>
                <a:sym typeface="Anton"/>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80" name="Google Shape;80;p8"/>
          <p:cNvSpPr txBox="1">
            <a:spLocks noGrp="1"/>
          </p:cNvSpPr>
          <p:nvPr>
            <p:ph type="sldNum" idx="12"/>
          </p:nvPr>
        </p:nvSpPr>
        <p:spPr>
          <a:xfrm>
            <a:off x="10375270" y="6356350"/>
            <a:ext cx="978529" cy="25209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AU" sz="1200" b="0" i="0" u="none" strike="noStrike" kern="0" cap="none" spc="0" normalizeH="0" baseline="0" noProof="0">
                <a:ln>
                  <a:noFill/>
                </a:ln>
                <a:solidFill>
                  <a:srgbClr val="000000"/>
                </a:solidFill>
                <a:effectLst/>
                <a:uLnTx/>
                <a:uFillTx/>
                <a:latin typeface="Libre Franklin"/>
                <a:cs typeface="Libre Franklin"/>
                <a:sym typeface="Libre Franklin"/>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000000"/>
              </a:solidFill>
              <a:effectLst/>
              <a:uLnTx/>
              <a:uFillTx/>
              <a:latin typeface="Libre Franklin"/>
              <a:cs typeface="Libre Franklin"/>
              <a:sym typeface="Libre Franklin"/>
            </a:endParaRPr>
          </a:p>
        </p:txBody>
      </p:sp>
      <p:cxnSp>
        <p:nvCxnSpPr>
          <p:cNvPr id="81" name="Google Shape;81;p8"/>
          <p:cNvCxnSpPr/>
          <p:nvPr/>
        </p:nvCxnSpPr>
        <p:spPr>
          <a:xfrm rot="10800000">
            <a:off x="10926501" y="642917"/>
            <a:ext cx="427299" cy="0"/>
          </a:xfrm>
          <a:prstGeom prst="straightConnector1">
            <a:avLst/>
          </a:prstGeom>
          <a:noFill/>
          <a:ln w="28575" cap="flat" cmpd="sng">
            <a:solidFill>
              <a:schemeClr val="dk1"/>
            </a:solidFill>
            <a:prstDash val="solid"/>
            <a:miter lim="800000"/>
            <a:headEnd type="none" w="sm" len="sm"/>
            <a:tailEnd type="none" w="sm" len="sm"/>
          </a:ln>
        </p:spPr>
      </p:cxnSp>
      <p:sp>
        <p:nvSpPr>
          <p:cNvPr id="83" name="Google Shape;83;p8"/>
          <p:cNvSpPr txBox="1">
            <a:spLocks noGrp="1"/>
          </p:cNvSpPr>
          <p:nvPr>
            <p:ph type="body" idx="4"/>
          </p:nvPr>
        </p:nvSpPr>
        <p:spPr>
          <a:xfrm>
            <a:off x="6413617" y="2798956"/>
            <a:ext cx="4914241" cy="3138857"/>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chemeClr val="dk1"/>
              </a:buClr>
              <a:buSzPts val="1400"/>
              <a:buNone/>
              <a:defRPr sz="14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84" name="Google Shape;84;p8"/>
          <p:cNvPicPr preferRelativeResize="0"/>
          <p:nvPr/>
        </p:nvPicPr>
        <p:blipFill rotWithShape="1">
          <a:blip r:embed="rId3">
            <a:alphaModFix/>
          </a:blip>
          <a:srcRect/>
          <a:stretch/>
        </p:blipFill>
        <p:spPr>
          <a:xfrm>
            <a:off x="778933" y="6300964"/>
            <a:ext cx="1725170" cy="362866"/>
          </a:xfrm>
          <a:prstGeom prst="rect">
            <a:avLst/>
          </a:prstGeom>
          <a:noFill/>
          <a:ln>
            <a:noFill/>
          </a:ln>
        </p:spPr>
      </p:pic>
    </p:spTree>
    <p:extLst>
      <p:ext uri="{BB962C8B-B14F-4D97-AF65-F5344CB8AC3E}">
        <p14:creationId xmlns:p14="http://schemas.microsoft.com/office/powerpoint/2010/main" val="31977417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85"/>
        <p:cNvGrpSpPr/>
        <p:nvPr/>
      </p:nvGrpSpPr>
      <p:grpSpPr>
        <a:xfrm>
          <a:off x="0" y="0"/>
          <a:ext cx="0" cy="0"/>
          <a:chOff x="0" y="0"/>
          <a:chExt cx="0" cy="0"/>
        </a:xfrm>
      </p:grpSpPr>
      <p:pic>
        <p:nvPicPr>
          <p:cNvPr id="86" name="Google Shape;86;p9" descr="A close up of a logo&#10;&#10;Description automatically generated"/>
          <p:cNvPicPr preferRelativeResize="0"/>
          <p:nvPr/>
        </p:nvPicPr>
        <p:blipFill rotWithShape="1">
          <a:blip r:embed="rId2">
            <a:alphaModFix/>
          </a:blip>
          <a:srcRect/>
          <a:stretch/>
        </p:blipFill>
        <p:spPr>
          <a:xfrm>
            <a:off x="0" y="1896"/>
            <a:ext cx="12192000" cy="6854208"/>
          </a:xfrm>
          <a:prstGeom prst="rect">
            <a:avLst/>
          </a:prstGeom>
          <a:noFill/>
          <a:ln>
            <a:noFill/>
          </a:ln>
        </p:spPr>
      </p:pic>
      <p:sp>
        <p:nvSpPr>
          <p:cNvPr id="87" name="Google Shape;87;p9"/>
          <p:cNvSpPr/>
          <p:nvPr/>
        </p:nvSpPr>
        <p:spPr>
          <a:xfrm>
            <a:off x="0" y="0"/>
            <a:ext cx="5555848"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7F5F2"/>
              </a:solidFill>
              <a:effectLst/>
              <a:uLnTx/>
              <a:uFillTx/>
              <a:latin typeface="Libre Franklin"/>
              <a:ea typeface="Libre Franklin"/>
              <a:cs typeface="Libre Franklin"/>
              <a:sym typeface="Libre Franklin"/>
            </a:endParaRPr>
          </a:p>
        </p:txBody>
      </p:sp>
      <p:sp>
        <p:nvSpPr>
          <p:cNvPr id="88" name="Google Shape;88;p9"/>
          <p:cNvSpPr txBox="1">
            <a:spLocks noGrp="1"/>
          </p:cNvSpPr>
          <p:nvPr>
            <p:ph type="sldNum" idx="12"/>
          </p:nvPr>
        </p:nvSpPr>
        <p:spPr>
          <a:xfrm>
            <a:off x="10375270" y="6356350"/>
            <a:ext cx="978529" cy="25209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AU" sz="1200" b="0" i="0" u="none" strike="noStrike" kern="0" cap="none" spc="0" normalizeH="0" baseline="0" noProof="0">
                <a:ln>
                  <a:noFill/>
                </a:ln>
                <a:solidFill>
                  <a:srgbClr val="000000"/>
                </a:solidFill>
                <a:effectLst/>
                <a:uLnTx/>
                <a:uFillTx/>
                <a:latin typeface="Libre Franklin"/>
                <a:cs typeface="Libre Franklin"/>
                <a:sym typeface="Libre Franklin"/>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000000"/>
              </a:solidFill>
              <a:effectLst/>
              <a:uLnTx/>
              <a:uFillTx/>
              <a:latin typeface="Libre Franklin"/>
              <a:cs typeface="Libre Franklin"/>
              <a:sym typeface="Libre Franklin"/>
            </a:endParaRPr>
          </a:p>
        </p:txBody>
      </p:sp>
      <p:sp>
        <p:nvSpPr>
          <p:cNvPr id="89" name="Google Shape;89;p9"/>
          <p:cNvSpPr txBox="1">
            <a:spLocks noGrp="1"/>
          </p:cNvSpPr>
          <p:nvPr>
            <p:ph type="body" idx="1"/>
          </p:nvPr>
        </p:nvSpPr>
        <p:spPr>
          <a:xfrm>
            <a:off x="838199" y="1660400"/>
            <a:ext cx="3097214" cy="762642"/>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chemeClr val="dk1"/>
              </a:buClr>
              <a:buSzPts val="2800"/>
              <a:buNone/>
              <a:defRPr sz="2800">
                <a:solidFill>
                  <a:schemeClr val="dk1"/>
                </a:solidFill>
                <a:latin typeface="Libre Franklin Medium"/>
                <a:ea typeface="Libre Franklin Medium"/>
                <a:cs typeface="Libre Franklin Medium"/>
                <a:sym typeface="Libre Franklin Mediu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0" name="Google Shape;90;p9"/>
          <p:cNvSpPr txBox="1">
            <a:spLocks noGrp="1"/>
          </p:cNvSpPr>
          <p:nvPr>
            <p:ph type="body" idx="2"/>
          </p:nvPr>
        </p:nvSpPr>
        <p:spPr>
          <a:xfrm>
            <a:off x="838199" y="2736304"/>
            <a:ext cx="3097214" cy="2470452"/>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chemeClr val="dk1"/>
              </a:buClr>
              <a:buSzPts val="1600"/>
              <a:buNone/>
              <a:defRPr sz="1600">
                <a:solidFill>
                  <a:schemeClr val="dk1"/>
                </a:solidFill>
                <a:latin typeface="Libre Franklin"/>
                <a:ea typeface="Libre Franklin"/>
                <a:cs typeface="Libre Franklin"/>
                <a:sym typeface="Libre Franklin"/>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1" name="Google Shape;91;p9"/>
          <p:cNvSpPr/>
          <p:nvPr/>
        </p:nvSpPr>
        <p:spPr>
          <a:xfrm>
            <a:off x="4773611" y="1274502"/>
            <a:ext cx="6580187" cy="4308996"/>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7F5F2"/>
              </a:solidFill>
              <a:effectLst/>
              <a:uLnTx/>
              <a:uFillTx/>
              <a:latin typeface="Libre Franklin"/>
              <a:ea typeface="Libre Franklin"/>
              <a:cs typeface="Libre Franklin"/>
              <a:sym typeface="Libre Franklin"/>
            </a:endParaRPr>
          </a:p>
        </p:txBody>
      </p:sp>
      <p:sp>
        <p:nvSpPr>
          <p:cNvPr id="92" name="Google Shape;92;p9"/>
          <p:cNvSpPr txBox="1">
            <a:spLocks noGrp="1"/>
          </p:cNvSpPr>
          <p:nvPr>
            <p:ph type="body" idx="3"/>
          </p:nvPr>
        </p:nvSpPr>
        <p:spPr>
          <a:xfrm>
            <a:off x="5429533" y="2423042"/>
            <a:ext cx="2441575" cy="2507773"/>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chemeClr val="lt2"/>
              </a:buClr>
              <a:buSzPts val="1400"/>
              <a:buNone/>
              <a:defRPr sz="1400">
                <a:solidFill>
                  <a:schemeClr val="lt2"/>
                </a:solidFill>
              </a:defRPr>
            </a:lvl1pPr>
            <a:lvl2pPr marL="914400" lvl="1" indent="-228600" algn="l">
              <a:lnSpc>
                <a:spcPct val="90000"/>
              </a:lnSpc>
              <a:spcBef>
                <a:spcPts val="500"/>
              </a:spcBef>
              <a:spcAft>
                <a:spcPts val="0"/>
              </a:spcAft>
              <a:buClr>
                <a:schemeClr val="lt2"/>
              </a:buClr>
              <a:buSzPts val="2400"/>
              <a:buNone/>
              <a:defRPr>
                <a:solidFill>
                  <a:schemeClr val="lt2"/>
                </a:solidFill>
              </a:defRPr>
            </a:lvl2pPr>
            <a:lvl3pPr marL="1371600" lvl="2" indent="-228600" algn="l">
              <a:lnSpc>
                <a:spcPct val="90000"/>
              </a:lnSpc>
              <a:spcBef>
                <a:spcPts val="500"/>
              </a:spcBef>
              <a:spcAft>
                <a:spcPts val="0"/>
              </a:spcAft>
              <a:buClr>
                <a:schemeClr val="lt2"/>
              </a:buClr>
              <a:buSzPts val="2000"/>
              <a:buNone/>
              <a:defRPr>
                <a:solidFill>
                  <a:schemeClr val="lt2"/>
                </a:solidFill>
              </a:defRPr>
            </a:lvl3pPr>
            <a:lvl4pPr marL="1828800" lvl="3" indent="-228600" algn="l">
              <a:lnSpc>
                <a:spcPct val="90000"/>
              </a:lnSpc>
              <a:spcBef>
                <a:spcPts val="500"/>
              </a:spcBef>
              <a:spcAft>
                <a:spcPts val="0"/>
              </a:spcAft>
              <a:buClr>
                <a:schemeClr val="lt2"/>
              </a:buClr>
              <a:buSzPts val="1600"/>
              <a:buNone/>
              <a:defRPr>
                <a:solidFill>
                  <a:schemeClr val="lt2"/>
                </a:solidFill>
              </a:defRPr>
            </a:lvl4pPr>
            <a:lvl5pPr marL="2286000" lvl="4" indent="-228600" algn="l">
              <a:lnSpc>
                <a:spcPct val="90000"/>
              </a:lnSpc>
              <a:spcBef>
                <a:spcPts val="500"/>
              </a:spcBef>
              <a:spcAft>
                <a:spcPts val="0"/>
              </a:spcAft>
              <a:buClr>
                <a:schemeClr val="lt2"/>
              </a:buClr>
              <a:buSzPts val="1400"/>
              <a:buNone/>
              <a:defRPr>
                <a:solidFill>
                  <a:schemeClr val="lt2"/>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3" name="Google Shape;93;p9"/>
          <p:cNvSpPr txBox="1">
            <a:spLocks noGrp="1"/>
          </p:cNvSpPr>
          <p:nvPr>
            <p:ph type="body" idx="4"/>
          </p:nvPr>
        </p:nvSpPr>
        <p:spPr>
          <a:xfrm>
            <a:off x="5429533" y="1958013"/>
            <a:ext cx="2441575" cy="465639"/>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chemeClr val="lt2"/>
              </a:buClr>
              <a:buSzPts val="1600"/>
              <a:buNone/>
              <a:defRPr sz="1600" b="0">
                <a:solidFill>
                  <a:schemeClr val="lt2"/>
                </a:solidFill>
                <a:latin typeface="Libre Franklin Medium"/>
                <a:ea typeface="Libre Franklin Medium"/>
                <a:cs typeface="Libre Franklin Medium"/>
                <a:sym typeface="Libre Franklin Medium"/>
              </a:defRPr>
            </a:lvl1pPr>
            <a:lvl2pPr marL="914400" lvl="1" indent="-228600" algn="l">
              <a:lnSpc>
                <a:spcPct val="90000"/>
              </a:lnSpc>
              <a:spcBef>
                <a:spcPts val="500"/>
              </a:spcBef>
              <a:spcAft>
                <a:spcPts val="0"/>
              </a:spcAft>
              <a:buClr>
                <a:schemeClr val="lt2"/>
              </a:buClr>
              <a:buSzPts val="2400"/>
              <a:buNone/>
              <a:defRPr>
                <a:solidFill>
                  <a:schemeClr val="lt2"/>
                </a:solidFill>
              </a:defRPr>
            </a:lvl2pPr>
            <a:lvl3pPr marL="1371600" lvl="2" indent="-228600" algn="l">
              <a:lnSpc>
                <a:spcPct val="90000"/>
              </a:lnSpc>
              <a:spcBef>
                <a:spcPts val="500"/>
              </a:spcBef>
              <a:spcAft>
                <a:spcPts val="0"/>
              </a:spcAft>
              <a:buClr>
                <a:schemeClr val="lt2"/>
              </a:buClr>
              <a:buSzPts val="2000"/>
              <a:buNone/>
              <a:defRPr>
                <a:solidFill>
                  <a:schemeClr val="lt2"/>
                </a:solidFill>
              </a:defRPr>
            </a:lvl3pPr>
            <a:lvl4pPr marL="1828800" lvl="3" indent="-228600" algn="l">
              <a:lnSpc>
                <a:spcPct val="90000"/>
              </a:lnSpc>
              <a:spcBef>
                <a:spcPts val="500"/>
              </a:spcBef>
              <a:spcAft>
                <a:spcPts val="0"/>
              </a:spcAft>
              <a:buClr>
                <a:schemeClr val="lt2"/>
              </a:buClr>
              <a:buSzPts val="1600"/>
              <a:buNone/>
              <a:defRPr>
                <a:solidFill>
                  <a:schemeClr val="lt2"/>
                </a:solidFill>
              </a:defRPr>
            </a:lvl4pPr>
            <a:lvl5pPr marL="2286000" lvl="4" indent="-228600" algn="l">
              <a:lnSpc>
                <a:spcPct val="90000"/>
              </a:lnSpc>
              <a:spcBef>
                <a:spcPts val="500"/>
              </a:spcBef>
              <a:spcAft>
                <a:spcPts val="0"/>
              </a:spcAft>
              <a:buClr>
                <a:schemeClr val="lt2"/>
              </a:buClr>
              <a:buSzPts val="1400"/>
              <a:buNone/>
              <a:defRPr>
                <a:solidFill>
                  <a:schemeClr val="lt2"/>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4" name="Google Shape;94;p9"/>
          <p:cNvSpPr txBox="1">
            <a:spLocks noGrp="1"/>
          </p:cNvSpPr>
          <p:nvPr>
            <p:ph type="body" idx="5"/>
          </p:nvPr>
        </p:nvSpPr>
        <p:spPr>
          <a:xfrm>
            <a:off x="8391666" y="2424933"/>
            <a:ext cx="2441575" cy="2507773"/>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chemeClr val="lt2"/>
              </a:buClr>
              <a:buSzPts val="1400"/>
              <a:buNone/>
              <a:defRPr sz="1400">
                <a:solidFill>
                  <a:schemeClr val="lt2"/>
                </a:solidFill>
              </a:defRPr>
            </a:lvl1pPr>
            <a:lvl2pPr marL="914400" lvl="1" indent="-228600" algn="l">
              <a:lnSpc>
                <a:spcPct val="90000"/>
              </a:lnSpc>
              <a:spcBef>
                <a:spcPts val="500"/>
              </a:spcBef>
              <a:spcAft>
                <a:spcPts val="0"/>
              </a:spcAft>
              <a:buClr>
                <a:schemeClr val="lt2"/>
              </a:buClr>
              <a:buSzPts val="2400"/>
              <a:buNone/>
              <a:defRPr>
                <a:solidFill>
                  <a:schemeClr val="lt2"/>
                </a:solidFill>
              </a:defRPr>
            </a:lvl2pPr>
            <a:lvl3pPr marL="1371600" lvl="2" indent="-228600" algn="l">
              <a:lnSpc>
                <a:spcPct val="90000"/>
              </a:lnSpc>
              <a:spcBef>
                <a:spcPts val="500"/>
              </a:spcBef>
              <a:spcAft>
                <a:spcPts val="0"/>
              </a:spcAft>
              <a:buClr>
                <a:schemeClr val="lt2"/>
              </a:buClr>
              <a:buSzPts val="2000"/>
              <a:buNone/>
              <a:defRPr>
                <a:solidFill>
                  <a:schemeClr val="lt2"/>
                </a:solidFill>
              </a:defRPr>
            </a:lvl3pPr>
            <a:lvl4pPr marL="1828800" lvl="3" indent="-228600" algn="l">
              <a:lnSpc>
                <a:spcPct val="90000"/>
              </a:lnSpc>
              <a:spcBef>
                <a:spcPts val="500"/>
              </a:spcBef>
              <a:spcAft>
                <a:spcPts val="0"/>
              </a:spcAft>
              <a:buClr>
                <a:schemeClr val="lt2"/>
              </a:buClr>
              <a:buSzPts val="1600"/>
              <a:buNone/>
              <a:defRPr>
                <a:solidFill>
                  <a:schemeClr val="lt2"/>
                </a:solidFill>
              </a:defRPr>
            </a:lvl4pPr>
            <a:lvl5pPr marL="2286000" lvl="4" indent="-228600" algn="l">
              <a:lnSpc>
                <a:spcPct val="90000"/>
              </a:lnSpc>
              <a:spcBef>
                <a:spcPts val="500"/>
              </a:spcBef>
              <a:spcAft>
                <a:spcPts val="0"/>
              </a:spcAft>
              <a:buClr>
                <a:schemeClr val="lt2"/>
              </a:buClr>
              <a:buSzPts val="1400"/>
              <a:buNone/>
              <a:defRPr>
                <a:solidFill>
                  <a:schemeClr val="lt2"/>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5" name="Google Shape;95;p9"/>
          <p:cNvSpPr txBox="1">
            <a:spLocks noGrp="1"/>
          </p:cNvSpPr>
          <p:nvPr>
            <p:ph type="body" idx="6"/>
          </p:nvPr>
        </p:nvSpPr>
        <p:spPr>
          <a:xfrm>
            <a:off x="8391666" y="1959904"/>
            <a:ext cx="2441575" cy="465639"/>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chemeClr val="lt2"/>
              </a:buClr>
              <a:buSzPts val="1600"/>
              <a:buNone/>
              <a:defRPr sz="1600" b="0">
                <a:solidFill>
                  <a:schemeClr val="lt2"/>
                </a:solidFill>
                <a:latin typeface="Libre Franklin Medium"/>
                <a:ea typeface="Libre Franklin Medium"/>
                <a:cs typeface="Libre Franklin Medium"/>
                <a:sym typeface="Libre Franklin Medium"/>
              </a:defRPr>
            </a:lvl1pPr>
            <a:lvl2pPr marL="914400" lvl="1" indent="-228600" algn="l">
              <a:lnSpc>
                <a:spcPct val="90000"/>
              </a:lnSpc>
              <a:spcBef>
                <a:spcPts val="500"/>
              </a:spcBef>
              <a:spcAft>
                <a:spcPts val="0"/>
              </a:spcAft>
              <a:buClr>
                <a:schemeClr val="lt2"/>
              </a:buClr>
              <a:buSzPts val="2400"/>
              <a:buNone/>
              <a:defRPr>
                <a:solidFill>
                  <a:schemeClr val="lt2"/>
                </a:solidFill>
              </a:defRPr>
            </a:lvl2pPr>
            <a:lvl3pPr marL="1371600" lvl="2" indent="-228600" algn="l">
              <a:lnSpc>
                <a:spcPct val="90000"/>
              </a:lnSpc>
              <a:spcBef>
                <a:spcPts val="500"/>
              </a:spcBef>
              <a:spcAft>
                <a:spcPts val="0"/>
              </a:spcAft>
              <a:buClr>
                <a:schemeClr val="lt2"/>
              </a:buClr>
              <a:buSzPts val="2000"/>
              <a:buNone/>
              <a:defRPr>
                <a:solidFill>
                  <a:schemeClr val="lt2"/>
                </a:solidFill>
              </a:defRPr>
            </a:lvl3pPr>
            <a:lvl4pPr marL="1828800" lvl="3" indent="-228600" algn="l">
              <a:lnSpc>
                <a:spcPct val="90000"/>
              </a:lnSpc>
              <a:spcBef>
                <a:spcPts val="500"/>
              </a:spcBef>
              <a:spcAft>
                <a:spcPts val="0"/>
              </a:spcAft>
              <a:buClr>
                <a:schemeClr val="lt2"/>
              </a:buClr>
              <a:buSzPts val="1600"/>
              <a:buNone/>
              <a:defRPr>
                <a:solidFill>
                  <a:schemeClr val="lt2"/>
                </a:solidFill>
              </a:defRPr>
            </a:lvl4pPr>
            <a:lvl5pPr marL="2286000" lvl="4" indent="-228600" algn="l">
              <a:lnSpc>
                <a:spcPct val="90000"/>
              </a:lnSpc>
              <a:spcBef>
                <a:spcPts val="500"/>
              </a:spcBef>
              <a:spcAft>
                <a:spcPts val="0"/>
              </a:spcAft>
              <a:buClr>
                <a:schemeClr val="lt2"/>
              </a:buClr>
              <a:buSzPts val="1400"/>
              <a:buNone/>
              <a:defRPr>
                <a:solidFill>
                  <a:schemeClr val="lt2"/>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97" name="Google Shape;97;p9"/>
          <p:cNvPicPr preferRelativeResize="0"/>
          <p:nvPr/>
        </p:nvPicPr>
        <p:blipFill rotWithShape="1">
          <a:blip r:embed="rId3">
            <a:alphaModFix/>
          </a:blip>
          <a:srcRect/>
          <a:stretch/>
        </p:blipFill>
        <p:spPr>
          <a:xfrm>
            <a:off x="838199" y="6146800"/>
            <a:ext cx="1725170" cy="362866"/>
          </a:xfrm>
          <a:prstGeom prst="rect">
            <a:avLst/>
          </a:prstGeom>
          <a:noFill/>
          <a:ln>
            <a:noFill/>
          </a:ln>
        </p:spPr>
      </p:pic>
    </p:spTree>
    <p:extLst>
      <p:ext uri="{BB962C8B-B14F-4D97-AF65-F5344CB8AC3E}">
        <p14:creationId xmlns:p14="http://schemas.microsoft.com/office/powerpoint/2010/main" val="3306878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3 Column Layout">
  <p:cSld name="3 Column Layout">
    <p:spTree>
      <p:nvGrpSpPr>
        <p:cNvPr id="1" name="Shape 22"/>
        <p:cNvGrpSpPr/>
        <p:nvPr/>
      </p:nvGrpSpPr>
      <p:grpSpPr>
        <a:xfrm>
          <a:off x="0" y="0"/>
          <a:ext cx="0" cy="0"/>
          <a:chOff x="0" y="0"/>
          <a:chExt cx="0" cy="0"/>
        </a:xfrm>
      </p:grpSpPr>
      <p:pic>
        <p:nvPicPr>
          <p:cNvPr id="23" name="Google Shape;23;p3" descr="A close up of a logo&#10;&#10;Description automatically generated"/>
          <p:cNvPicPr preferRelativeResize="0"/>
          <p:nvPr/>
        </p:nvPicPr>
        <p:blipFill rotWithShape="1">
          <a:blip r:embed="rId2">
            <a:alphaModFix/>
          </a:blip>
          <a:srcRect/>
          <a:stretch/>
        </p:blipFill>
        <p:spPr>
          <a:xfrm>
            <a:off x="0" y="1896"/>
            <a:ext cx="12192000" cy="6854208"/>
          </a:xfrm>
          <a:prstGeom prst="rect">
            <a:avLst/>
          </a:prstGeom>
          <a:noFill/>
          <a:ln>
            <a:noFill/>
          </a:ln>
        </p:spPr>
      </p:pic>
      <p:sp>
        <p:nvSpPr>
          <p:cNvPr id="24" name="Google Shape;24;p3"/>
          <p:cNvSpPr txBox="1">
            <a:spLocks noGrp="1"/>
          </p:cNvSpPr>
          <p:nvPr>
            <p:ph type="title"/>
          </p:nvPr>
        </p:nvSpPr>
        <p:spPr>
          <a:xfrm>
            <a:off x="838200" y="648182"/>
            <a:ext cx="8444696" cy="1042506"/>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3"/>
          <p:cNvSpPr txBox="1">
            <a:spLocks noGrp="1"/>
          </p:cNvSpPr>
          <p:nvPr>
            <p:ph type="sldNum" idx="12"/>
          </p:nvPr>
        </p:nvSpPr>
        <p:spPr>
          <a:xfrm>
            <a:off x="10375270" y="6356350"/>
            <a:ext cx="978529" cy="25209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AU" sz="1200" b="0" i="0" u="none" strike="noStrike" kern="0" cap="none" spc="0" normalizeH="0" baseline="0" noProof="0">
                <a:ln>
                  <a:noFill/>
                </a:ln>
                <a:solidFill>
                  <a:srgbClr val="000000"/>
                </a:solidFill>
                <a:effectLst/>
                <a:uLnTx/>
                <a:uFillTx/>
                <a:latin typeface="Libre Franklin"/>
                <a:cs typeface="Libre Franklin"/>
                <a:sym typeface="Libre Franklin"/>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000000"/>
              </a:solidFill>
              <a:effectLst/>
              <a:uLnTx/>
              <a:uFillTx/>
              <a:latin typeface="Libre Franklin"/>
              <a:cs typeface="Libre Franklin"/>
              <a:sym typeface="Libre Franklin"/>
            </a:endParaRPr>
          </a:p>
        </p:txBody>
      </p:sp>
      <p:cxnSp>
        <p:nvCxnSpPr>
          <p:cNvPr id="26" name="Google Shape;26;p3"/>
          <p:cNvCxnSpPr/>
          <p:nvPr/>
        </p:nvCxnSpPr>
        <p:spPr>
          <a:xfrm rot="10800000">
            <a:off x="10926501" y="642917"/>
            <a:ext cx="427299" cy="0"/>
          </a:xfrm>
          <a:prstGeom prst="straightConnector1">
            <a:avLst/>
          </a:prstGeom>
          <a:noFill/>
          <a:ln w="28575" cap="flat" cmpd="sng">
            <a:solidFill>
              <a:schemeClr val="dk1"/>
            </a:solidFill>
            <a:prstDash val="solid"/>
            <a:miter lim="800000"/>
            <a:headEnd type="none" w="sm" len="sm"/>
            <a:tailEnd type="none" w="sm" len="sm"/>
          </a:ln>
        </p:spPr>
      </p:cxnSp>
      <p:sp>
        <p:nvSpPr>
          <p:cNvPr id="27" name="Google Shape;27;p3"/>
          <p:cNvSpPr txBox="1">
            <a:spLocks noGrp="1"/>
          </p:cNvSpPr>
          <p:nvPr>
            <p:ph type="body" idx="1"/>
          </p:nvPr>
        </p:nvSpPr>
        <p:spPr>
          <a:xfrm>
            <a:off x="4564766" y="2336974"/>
            <a:ext cx="3062468" cy="487249"/>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chemeClr val="accent1"/>
              </a:buClr>
              <a:buSzPts val="2800"/>
              <a:buNone/>
              <a:defRPr>
                <a:solidFill>
                  <a:schemeClr val="accent1"/>
                </a:solidFill>
                <a:latin typeface="Anton"/>
                <a:ea typeface="Anton"/>
                <a:cs typeface="Anton"/>
                <a:sym typeface="Anton"/>
              </a:defRPr>
            </a:lvl1pPr>
            <a:lvl2pPr marL="914400" lvl="1" indent="-228600" algn="l">
              <a:lnSpc>
                <a:spcPct val="90000"/>
              </a:lnSpc>
              <a:spcBef>
                <a:spcPts val="500"/>
              </a:spcBef>
              <a:spcAft>
                <a:spcPts val="0"/>
              </a:spcAft>
              <a:buClr>
                <a:schemeClr val="dk1"/>
              </a:buClr>
              <a:buSzPts val="2400"/>
              <a:buNone/>
              <a:defRPr>
                <a:latin typeface="Libre Franklin"/>
                <a:ea typeface="Libre Franklin"/>
                <a:cs typeface="Libre Franklin"/>
                <a:sym typeface="Libre Franklin"/>
              </a:defRPr>
            </a:lvl2pPr>
            <a:lvl3pPr marL="1371600" lvl="2" indent="-228600" algn="l">
              <a:lnSpc>
                <a:spcPct val="90000"/>
              </a:lnSpc>
              <a:spcBef>
                <a:spcPts val="500"/>
              </a:spcBef>
              <a:spcAft>
                <a:spcPts val="0"/>
              </a:spcAft>
              <a:buClr>
                <a:schemeClr val="dk1"/>
              </a:buClr>
              <a:buSzPts val="2000"/>
              <a:buNone/>
              <a:defRPr>
                <a:latin typeface="Libre Franklin"/>
                <a:ea typeface="Libre Franklin"/>
                <a:cs typeface="Libre Franklin"/>
                <a:sym typeface="Libre Franklin"/>
              </a:defRPr>
            </a:lvl3pPr>
            <a:lvl4pPr marL="1828800" lvl="3" indent="-228600" algn="l">
              <a:lnSpc>
                <a:spcPct val="90000"/>
              </a:lnSpc>
              <a:spcBef>
                <a:spcPts val="500"/>
              </a:spcBef>
              <a:spcAft>
                <a:spcPts val="0"/>
              </a:spcAft>
              <a:buClr>
                <a:schemeClr val="dk1"/>
              </a:buClr>
              <a:buSzPts val="1600"/>
              <a:buNone/>
              <a:defRPr>
                <a:latin typeface="Libre Franklin"/>
                <a:ea typeface="Libre Franklin"/>
                <a:cs typeface="Libre Franklin"/>
                <a:sym typeface="Libre Franklin"/>
              </a:defRPr>
            </a:lvl4pPr>
            <a:lvl5pPr marL="2286000" lvl="4" indent="-228600" algn="l">
              <a:lnSpc>
                <a:spcPct val="90000"/>
              </a:lnSpc>
              <a:spcBef>
                <a:spcPts val="500"/>
              </a:spcBef>
              <a:spcAft>
                <a:spcPts val="0"/>
              </a:spcAft>
              <a:buClr>
                <a:schemeClr val="dk1"/>
              </a:buClr>
              <a:buSzPts val="1400"/>
              <a:buNone/>
              <a:defRPr>
                <a:latin typeface="Libre Franklin"/>
                <a:ea typeface="Libre Franklin"/>
                <a:cs typeface="Libre Franklin"/>
                <a:sym typeface="Libre Franklin"/>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3"/>
          <p:cNvSpPr txBox="1">
            <a:spLocks noGrp="1"/>
          </p:cNvSpPr>
          <p:nvPr>
            <p:ph type="body" idx="2"/>
          </p:nvPr>
        </p:nvSpPr>
        <p:spPr>
          <a:xfrm>
            <a:off x="826143" y="2336974"/>
            <a:ext cx="3062468" cy="487249"/>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chemeClr val="accent1"/>
              </a:buClr>
              <a:buSzPts val="2800"/>
              <a:buNone/>
              <a:defRPr>
                <a:solidFill>
                  <a:schemeClr val="accent1"/>
                </a:solidFill>
                <a:latin typeface="Anton"/>
                <a:ea typeface="Anton"/>
                <a:cs typeface="Anton"/>
                <a:sym typeface="Anton"/>
              </a:defRPr>
            </a:lvl1pPr>
            <a:lvl2pPr marL="914400" lvl="1" indent="-228600" algn="l">
              <a:lnSpc>
                <a:spcPct val="90000"/>
              </a:lnSpc>
              <a:spcBef>
                <a:spcPts val="500"/>
              </a:spcBef>
              <a:spcAft>
                <a:spcPts val="0"/>
              </a:spcAft>
              <a:buClr>
                <a:schemeClr val="dk1"/>
              </a:buClr>
              <a:buSzPts val="2400"/>
              <a:buNone/>
              <a:defRPr>
                <a:latin typeface="Libre Franklin"/>
                <a:ea typeface="Libre Franklin"/>
                <a:cs typeface="Libre Franklin"/>
                <a:sym typeface="Libre Franklin"/>
              </a:defRPr>
            </a:lvl2pPr>
            <a:lvl3pPr marL="1371600" lvl="2" indent="-228600" algn="l">
              <a:lnSpc>
                <a:spcPct val="90000"/>
              </a:lnSpc>
              <a:spcBef>
                <a:spcPts val="500"/>
              </a:spcBef>
              <a:spcAft>
                <a:spcPts val="0"/>
              </a:spcAft>
              <a:buClr>
                <a:schemeClr val="dk1"/>
              </a:buClr>
              <a:buSzPts val="2000"/>
              <a:buNone/>
              <a:defRPr>
                <a:latin typeface="Libre Franklin"/>
                <a:ea typeface="Libre Franklin"/>
                <a:cs typeface="Libre Franklin"/>
                <a:sym typeface="Libre Franklin"/>
              </a:defRPr>
            </a:lvl3pPr>
            <a:lvl4pPr marL="1828800" lvl="3" indent="-228600" algn="l">
              <a:lnSpc>
                <a:spcPct val="90000"/>
              </a:lnSpc>
              <a:spcBef>
                <a:spcPts val="500"/>
              </a:spcBef>
              <a:spcAft>
                <a:spcPts val="0"/>
              </a:spcAft>
              <a:buClr>
                <a:schemeClr val="dk1"/>
              </a:buClr>
              <a:buSzPts val="1600"/>
              <a:buNone/>
              <a:defRPr>
                <a:latin typeface="Libre Franklin"/>
                <a:ea typeface="Libre Franklin"/>
                <a:cs typeface="Libre Franklin"/>
                <a:sym typeface="Libre Franklin"/>
              </a:defRPr>
            </a:lvl4pPr>
            <a:lvl5pPr marL="2286000" lvl="4" indent="-228600" algn="l">
              <a:lnSpc>
                <a:spcPct val="90000"/>
              </a:lnSpc>
              <a:spcBef>
                <a:spcPts val="500"/>
              </a:spcBef>
              <a:spcAft>
                <a:spcPts val="0"/>
              </a:spcAft>
              <a:buClr>
                <a:schemeClr val="dk1"/>
              </a:buClr>
              <a:buSzPts val="1400"/>
              <a:buNone/>
              <a:defRPr>
                <a:latin typeface="Libre Franklin"/>
                <a:ea typeface="Libre Franklin"/>
                <a:cs typeface="Libre Franklin"/>
                <a:sym typeface="Libre Franklin"/>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 name="Google Shape;29;p3"/>
          <p:cNvSpPr txBox="1">
            <a:spLocks noGrp="1"/>
          </p:cNvSpPr>
          <p:nvPr>
            <p:ph type="body" idx="3"/>
          </p:nvPr>
        </p:nvSpPr>
        <p:spPr>
          <a:xfrm>
            <a:off x="4564766" y="2939973"/>
            <a:ext cx="3062468" cy="487249"/>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chemeClr val="dk1"/>
              </a:buClr>
              <a:buSzPts val="1400"/>
              <a:buNone/>
              <a:defRPr sz="1400">
                <a:solidFill>
                  <a:schemeClr val="dk1"/>
                </a:solidFill>
                <a:latin typeface="Libre Franklin Medium"/>
                <a:ea typeface="Libre Franklin Medium"/>
                <a:cs typeface="Libre Franklin Medium"/>
                <a:sym typeface="Libre Franklin Medium"/>
              </a:defRPr>
            </a:lvl1pPr>
            <a:lvl2pPr marL="914400" lvl="1" indent="-228600" algn="l">
              <a:lnSpc>
                <a:spcPct val="90000"/>
              </a:lnSpc>
              <a:spcBef>
                <a:spcPts val="500"/>
              </a:spcBef>
              <a:spcAft>
                <a:spcPts val="0"/>
              </a:spcAft>
              <a:buClr>
                <a:schemeClr val="dk1"/>
              </a:buClr>
              <a:buSzPts val="2400"/>
              <a:buNone/>
              <a:defRPr>
                <a:latin typeface="Libre Franklin"/>
                <a:ea typeface="Libre Franklin"/>
                <a:cs typeface="Libre Franklin"/>
                <a:sym typeface="Libre Franklin"/>
              </a:defRPr>
            </a:lvl2pPr>
            <a:lvl3pPr marL="1371600" lvl="2" indent="-228600" algn="l">
              <a:lnSpc>
                <a:spcPct val="90000"/>
              </a:lnSpc>
              <a:spcBef>
                <a:spcPts val="500"/>
              </a:spcBef>
              <a:spcAft>
                <a:spcPts val="0"/>
              </a:spcAft>
              <a:buClr>
                <a:schemeClr val="dk1"/>
              </a:buClr>
              <a:buSzPts val="2000"/>
              <a:buNone/>
              <a:defRPr>
                <a:latin typeface="Libre Franklin"/>
                <a:ea typeface="Libre Franklin"/>
                <a:cs typeface="Libre Franklin"/>
                <a:sym typeface="Libre Franklin"/>
              </a:defRPr>
            </a:lvl3pPr>
            <a:lvl4pPr marL="1828800" lvl="3" indent="-228600" algn="l">
              <a:lnSpc>
                <a:spcPct val="90000"/>
              </a:lnSpc>
              <a:spcBef>
                <a:spcPts val="500"/>
              </a:spcBef>
              <a:spcAft>
                <a:spcPts val="0"/>
              </a:spcAft>
              <a:buClr>
                <a:schemeClr val="dk1"/>
              </a:buClr>
              <a:buSzPts val="1600"/>
              <a:buNone/>
              <a:defRPr>
                <a:latin typeface="Libre Franklin"/>
                <a:ea typeface="Libre Franklin"/>
                <a:cs typeface="Libre Franklin"/>
                <a:sym typeface="Libre Franklin"/>
              </a:defRPr>
            </a:lvl4pPr>
            <a:lvl5pPr marL="2286000" lvl="4" indent="-228600" algn="l">
              <a:lnSpc>
                <a:spcPct val="90000"/>
              </a:lnSpc>
              <a:spcBef>
                <a:spcPts val="500"/>
              </a:spcBef>
              <a:spcAft>
                <a:spcPts val="0"/>
              </a:spcAft>
              <a:buClr>
                <a:schemeClr val="dk1"/>
              </a:buClr>
              <a:buSzPts val="1400"/>
              <a:buNone/>
              <a:defRPr>
                <a:latin typeface="Libre Franklin"/>
                <a:ea typeface="Libre Franklin"/>
                <a:cs typeface="Libre Franklin"/>
                <a:sym typeface="Libre Franklin"/>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3"/>
          <p:cNvSpPr txBox="1">
            <a:spLocks noGrp="1"/>
          </p:cNvSpPr>
          <p:nvPr>
            <p:ph type="body" idx="4"/>
          </p:nvPr>
        </p:nvSpPr>
        <p:spPr>
          <a:xfrm>
            <a:off x="826143" y="2939973"/>
            <a:ext cx="3062468" cy="487249"/>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chemeClr val="dk1"/>
              </a:buClr>
              <a:buSzPts val="1400"/>
              <a:buNone/>
              <a:defRPr sz="1400">
                <a:solidFill>
                  <a:schemeClr val="dk1"/>
                </a:solidFill>
                <a:latin typeface="Libre Franklin Medium"/>
                <a:ea typeface="Libre Franklin Medium"/>
                <a:cs typeface="Libre Franklin Medium"/>
                <a:sym typeface="Libre Franklin Medium"/>
              </a:defRPr>
            </a:lvl1pPr>
            <a:lvl2pPr marL="914400" lvl="1" indent="-228600" algn="l">
              <a:lnSpc>
                <a:spcPct val="90000"/>
              </a:lnSpc>
              <a:spcBef>
                <a:spcPts val="500"/>
              </a:spcBef>
              <a:spcAft>
                <a:spcPts val="0"/>
              </a:spcAft>
              <a:buClr>
                <a:schemeClr val="dk1"/>
              </a:buClr>
              <a:buSzPts val="2400"/>
              <a:buNone/>
              <a:defRPr>
                <a:latin typeface="Libre Franklin"/>
                <a:ea typeface="Libre Franklin"/>
                <a:cs typeface="Libre Franklin"/>
                <a:sym typeface="Libre Franklin"/>
              </a:defRPr>
            </a:lvl2pPr>
            <a:lvl3pPr marL="1371600" lvl="2" indent="-228600" algn="l">
              <a:lnSpc>
                <a:spcPct val="90000"/>
              </a:lnSpc>
              <a:spcBef>
                <a:spcPts val="500"/>
              </a:spcBef>
              <a:spcAft>
                <a:spcPts val="0"/>
              </a:spcAft>
              <a:buClr>
                <a:schemeClr val="dk1"/>
              </a:buClr>
              <a:buSzPts val="2000"/>
              <a:buNone/>
              <a:defRPr>
                <a:latin typeface="Libre Franklin"/>
                <a:ea typeface="Libre Franklin"/>
                <a:cs typeface="Libre Franklin"/>
                <a:sym typeface="Libre Franklin"/>
              </a:defRPr>
            </a:lvl3pPr>
            <a:lvl4pPr marL="1828800" lvl="3" indent="-228600" algn="l">
              <a:lnSpc>
                <a:spcPct val="90000"/>
              </a:lnSpc>
              <a:spcBef>
                <a:spcPts val="500"/>
              </a:spcBef>
              <a:spcAft>
                <a:spcPts val="0"/>
              </a:spcAft>
              <a:buClr>
                <a:schemeClr val="dk1"/>
              </a:buClr>
              <a:buSzPts val="1600"/>
              <a:buNone/>
              <a:defRPr>
                <a:latin typeface="Libre Franklin"/>
                <a:ea typeface="Libre Franklin"/>
                <a:cs typeface="Libre Franklin"/>
                <a:sym typeface="Libre Franklin"/>
              </a:defRPr>
            </a:lvl4pPr>
            <a:lvl5pPr marL="2286000" lvl="4" indent="-228600" algn="l">
              <a:lnSpc>
                <a:spcPct val="90000"/>
              </a:lnSpc>
              <a:spcBef>
                <a:spcPts val="500"/>
              </a:spcBef>
              <a:spcAft>
                <a:spcPts val="0"/>
              </a:spcAft>
              <a:buClr>
                <a:schemeClr val="dk1"/>
              </a:buClr>
              <a:buSzPts val="1400"/>
              <a:buNone/>
              <a:defRPr>
                <a:latin typeface="Libre Franklin"/>
                <a:ea typeface="Libre Franklin"/>
                <a:cs typeface="Libre Franklin"/>
                <a:sym typeface="Libre Franklin"/>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3"/>
          <p:cNvSpPr txBox="1">
            <a:spLocks noGrp="1"/>
          </p:cNvSpPr>
          <p:nvPr>
            <p:ph type="body" idx="5"/>
          </p:nvPr>
        </p:nvSpPr>
        <p:spPr>
          <a:xfrm>
            <a:off x="826143" y="3325497"/>
            <a:ext cx="3062468" cy="1400537"/>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chemeClr val="dk1"/>
              </a:buClr>
              <a:buSzPts val="1400"/>
              <a:buNone/>
              <a:defRPr sz="1400">
                <a:solidFill>
                  <a:schemeClr val="dk1"/>
                </a:solidFill>
                <a:latin typeface="Libre Franklin"/>
                <a:ea typeface="Libre Franklin"/>
                <a:cs typeface="Libre Franklin"/>
                <a:sym typeface="Libre Franklin"/>
              </a:defRPr>
            </a:lvl1pPr>
            <a:lvl2pPr marL="914400" lvl="1" indent="-228600" algn="l">
              <a:lnSpc>
                <a:spcPct val="90000"/>
              </a:lnSpc>
              <a:spcBef>
                <a:spcPts val="500"/>
              </a:spcBef>
              <a:spcAft>
                <a:spcPts val="0"/>
              </a:spcAft>
              <a:buClr>
                <a:schemeClr val="dk1"/>
              </a:buClr>
              <a:buSzPts val="2400"/>
              <a:buNone/>
              <a:defRPr>
                <a:latin typeface="Libre Franklin"/>
                <a:ea typeface="Libre Franklin"/>
                <a:cs typeface="Libre Franklin"/>
                <a:sym typeface="Libre Franklin"/>
              </a:defRPr>
            </a:lvl2pPr>
            <a:lvl3pPr marL="1371600" lvl="2" indent="-228600" algn="l">
              <a:lnSpc>
                <a:spcPct val="90000"/>
              </a:lnSpc>
              <a:spcBef>
                <a:spcPts val="500"/>
              </a:spcBef>
              <a:spcAft>
                <a:spcPts val="0"/>
              </a:spcAft>
              <a:buClr>
                <a:schemeClr val="dk1"/>
              </a:buClr>
              <a:buSzPts val="2000"/>
              <a:buNone/>
              <a:defRPr>
                <a:latin typeface="Libre Franklin"/>
                <a:ea typeface="Libre Franklin"/>
                <a:cs typeface="Libre Franklin"/>
                <a:sym typeface="Libre Franklin"/>
              </a:defRPr>
            </a:lvl3pPr>
            <a:lvl4pPr marL="1828800" lvl="3" indent="-228600" algn="l">
              <a:lnSpc>
                <a:spcPct val="90000"/>
              </a:lnSpc>
              <a:spcBef>
                <a:spcPts val="500"/>
              </a:spcBef>
              <a:spcAft>
                <a:spcPts val="0"/>
              </a:spcAft>
              <a:buClr>
                <a:schemeClr val="dk1"/>
              </a:buClr>
              <a:buSzPts val="1600"/>
              <a:buNone/>
              <a:defRPr>
                <a:latin typeface="Libre Franklin"/>
                <a:ea typeface="Libre Franklin"/>
                <a:cs typeface="Libre Franklin"/>
                <a:sym typeface="Libre Franklin"/>
              </a:defRPr>
            </a:lvl4pPr>
            <a:lvl5pPr marL="2286000" lvl="4" indent="-228600" algn="l">
              <a:lnSpc>
                <a:spcPct val="90000"/>
              </a:lnSpc>
              <a:spcBef>
                <a:spcPts val="500"/>
              </a:spcBef>
              <a:spcAft>
                <a:spcPts val="0"/>
              </a:spcAft>
              <a:buClr>
                <a:schemeClr val="dk1"/>
              </a:buClr>
              <a:buSzPts val="1400"/>
              <a:buNone/>
              <a:defRPr>
                <a:latin typeface="Libre Franklin"/>
                <a:ea typeface="Libre Franklin"/>
                <a:cs typeface="Libre Franklin"/>
                <a:sym typeface="Libre Franklin"/>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3"/>
          <p:cNvSpPr txBox="1">
            <a:spLocks noGrp="1"/>
          </p:cNvSpPr>
          <p:nvPr>
            <p:ph type="body" idx="6"/>
          </p:nvPr>
        </p:nvSpPr>
        <p:spPr>
          <a:xfrm>
            <a:off x="4564766" y="3325497"/>
            <a:ext cx="3062468" cy="1400537"/>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chemeClr val="dk1"/>
              </a:buClr>
              <a:buSzPts val="1400"/>
              <a:buNone/>
              <a:defRPr sz="1400">
                <a:solidFill>
                  <a:schemeClr val="dk1"/>
                </a:solidFill>
                <a:latin typeface="Libre Franklin"/>
                <a:ea typeface="Libre Franklin"/>
                <a:cs typeface="Libre Franklin"/>
                <a:sym typeface="Libre Franklin"/>
              </a:defRPr>
            </a:lvl1pPr>
            <a:lvl2pPr marL="914400" lvl="1" indent="-228600" algn="l">
              <a:lnSpc>
                <a:spcPct val="90000"/>
              </a:lnSpc>
              <a:spcBef>
                <a:spcPts val="500"/>
              </a:spcBef>
              <a:spcAft>
                <a:spcPts val="0"/>
              </a:spcAft>
              <a:buClr>
                <a:schemeClr val="dk1"/>
              </a:buClr>
              <a:buSzPts val="2400"/>
              <a:buNone/>
              <a:defRPr>
                <a:latin typeface="Libre Franklin"/>
                <a:ea typeface="Libre Franklin"/>
                <a:cs typeface="Libre Franklin"/>
                <a:sym typeface="Libre Franklin"/>
              </a:defRPr>
            </a:lvl2pPr>
            <a:lvl3pPr marL="1371600" lvl="2" indent="-228600" algn="l">
              <a:lnSpc>
                <a:spcPct val="90000"/>
              </a:lnSpc>
              <a:spcBef>
                <a:spcPts val="500"/>
              </a:spcBef>
              <a:spcAft>
                <a:spcPts val="0"/>
              </a:spcAft>
              <a:buClr>
                <a:schemeClr val="dk1"/>
              </a:buClr>
              <a:buSzPts val="2000"/>
              <a:buNone/>
              <a:defRPr>
                <a:latin typeface="Libre Franklin"/>
                <a:ea typeface="Libre Franklin"/>
                <a:cs typeface="Libre Franklin"/>
                <a:sym typeface="Libre Franklin"/>
              </a:defRPr>
            </a:lvl3pPr>
            <a:lvl4pPr marL="1828800" lvl="3" indent="-228600" algn="l">
              <a:lnSpc>
                <a:spcPct val="90000"/>
              </a:lnSpc>
              <a:spcBef>
                <a:spcPts val="500"/>
              </a:spcBef>
              <a:spcAft>
                <a:spcPts val="0"/>
              </a:spcAft>
              <a:buClr>
                <a:schemeClr val="dk1"/>
              </a:buClr>
              <a:buSzPts val="1600"/>
              <a:buNone/>
              <a:defRPr>
                <a:latin typeface="Libre Franklin"/>
                <a:ea typeface="Libre Franklin"/>
                <a:cs typeface="Libre Franklin"/>
                <a:sym typeface="Libre Franklin"/>
              </a:defRPr>
            </a:lvl4pPr>
            <a:lvl5pPr marL="2286000" lvl="4" indent="-228600" algn="l">
              <a:lnSpc>
                <a:spcPct val="90000"/>
              </a:lnSpc>
              <a:spcBef>
                <a:spcPts val="500"/>
              </a:spcBef>
              <a:spcAft>
                <a:spcPts val="0"/>
              </a:spcAft>
              <a:buClr>
                <a:schemeClr val="dk1"/>
              </a:buClr>
              <a:buSzPts val="1400"/>
              <a:buNone/>
              <a:defRPr>
                <a:latin typeface="Libre Franklin"/>
                <a:ea typeface="Libre Franklin"/>
                <a:cs typeface="Libre Franklin"/>
                <a:sym typeface="Libre Franklin"/>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3"/>
          <p:cNvSpPr txBox="1">
            <a:spLocks noGrp="1"/>
          </p:cNvSpPr>
          <p:nvPr>
            <p:ph type="body" idx="7"/>
          </p:nvPr>
        </p:nvSpPr>
        <p:spPr>
          <a:xfrm>
            <a:off x="8361262" y="2336974"/>
            <a:ext cx="3062468" cy="487249"/>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chemeClr val="accent1"/>
              </a:buClr>
              <a:buSzPts val="2800"/>
              <a:buNone/>
              <a:defRPr>
                <a:solidFill>
                  <a:schemeClr val="accent1"/>
                </a:solidFill>
                <a:latin typeface="Anton"/>
                <a:ea typeface="Anton"/>
                <a:cs typeface="Anton"/>
                <a:sym typeface="Anton"/>
              </a:defRPr>
            </a:lvl1pPr>
            <a:lvl2pPr marL="914400" lvl="1" indent="-228600" algn="l">
              <a:lnSpc>
                <a:spcPct val="90000"/>
              </a:lnSpc>
              <a:spcBef>
                <a:spcPts val="500"/>
              </a:spcBef>
              <a:spcAft>
                <a:spcPts val="0"/>
              </a:spcAft>
              <a:buClr>
                <a:schemeClr val="dk1"/>
              </a:buClr>
              <a:buSzPts val="2400"/>
              <a:buNone/>
              <a:defRPr>
                <a:latin typeface="Libre Franklin"/>
                <a:ea typeface="Libre Franklin"/>
                <a:cs typeface="Libre Franklin"/>
                <a:sym typeface="Libre Franklin"/>
              </a:defRPr>
            </a:lvl2pPr>
            <a:lvl3pPr marL="1371600" lvl="2" indent="-228600" algn="l">
              <a:lnSpc>
                <a:spcPct val="90000"/>
              </a:lnSpc>
              <a:spcBef>
                <a:spcPts val="500"/>
              </a:spcBef>
              <a:spcAft>
                <a:spcPts val="0"/>
              </a:spcAft>
              <a:buClr>
                <a:schemeClr val="dk1"/>
              </a:buClr>
              <a:buSzPts val="2000"/>
              <a:buNone/>
              <a:defRPr>
                <a:latin typeface="Libre Franklin"/>
                <a:ea typeface="Libre Franklin"/>
                <a:cs typeface="Libre Franklin"/>
                <a:sym typeface="Libre Franklin"/>
              </a:defRPr>
            </a:lvl3pPr>
            <a:lvl4pPr marL="1828800" lvl="3" indent="-228600" algn="l">
              <a:lnSpc>
                <a:spcPct val="90000"/>
              </a:lnSpc>
              <a:spcBef>
                <a:spcPts val="500"/>
              </a:spcBef>
              <a:spcAft>
                <a:spcPts val="0"/>
              </a:spcAft>
              <a:buClr>
                <a:schemeClr val="dk1"/>
              </a:buClr>
              <a:buSzPts val="1600"/>
              <a:buNone/>
              <a:defRPr>
                <a:latin typeface="Libre Franklin"/>
                <a:ea typeface="Libre Franklin"/>
                <a:cs typeface="Libre Franklin"/>
                <a:sym typeface="Libre Franklin"/>
              </a:defRPr>
            </a:lvl4pPr>
            <a:lvl5pPr marL="2286000" lvl="4" indent="-228600" algn="l">
              <a:lnSpc>
                <a:spcPct val="90000"/>
              </a:lnSpc>
              <a:spcBef>
                <a:spcPts val="500"/>
              </a:spcBef>
              <a:spcAft>
                <a:spcPts val="0"/>
              </a:spcAft>
              <a:buClr>
                <a:schemeClr val="dk1"/>
              </a:buClr>
              <a:buSzPts val="1400"/>
              <a:buNone/>
              <a:defRPr>
                <a:latin typeface="Libre Franklin"/>
                <a:ea typeface="Libre Franklin"/>
                <a:cs typeface="Libre Franklin"/>
                <a:sym typeface="Libre Franklin"/>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 name="Google Shape;34;p3"/>
          <p:cNvSpPr txBox="1">
            <a:spLocks noGrp="1"/>
          </p:cNvSpPr>
          <p:nvPr>
            <p:ph type="body" idx="8"/>
          </p:nvPr>
        </p:nvSpPr>
        <p:spPr>
          <a:xfrm>
            <a:off x="8361262" y="2939973"/>
            <a:ext cx="3062468" cy="487249"/>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chemeClr val="dk1"/>
              </a:buClr>
              <a:buSzPts val="1400"/>
              <a:buNone/>
              <a:defRPr sz="1400">
                <a:solidFill>
                  <a:schemeClr val="dk1"/>
                </a:solidFill>
                <a:latin typeface="Libre Franklin Medium"/>
                <a:ea typeface="Libre Franklin Medium"/>
                <a:cs typeface="Libre Franklin Medium"/>
                <a:sym typeface="Libre Franklin Medium"/>
              </a:defRPr>
            </a:lvl1pPr>
            <a:lvl2pPr marL="914400" lvl="1" indent="-228600" algn="l">
              <a:lnSpc>
                <a:spcPct val="90000"/>
              </a:lnSpc>
              <a:spcBef>
                <a:spcPts val="500"/>
              </a:spcBef>
              <a:spcAft>
                <a:spcPts val="0"/>
              </a:spcAft>
              <a:buClr>
                <a:schemeClr val="dk1"/>
              </a:buClr>
              <a:buSzPts val="2400"/>
              <a:buNone/>
              <a:defRPr>
                <a:latin typeface="Libre Franklin"/>
                <a:ea typeface="Libre Franklin"/>
                <a:cs typeface="Libre Franklin"/>
                <a:sym typeface="Libre Franklin"/>
              </a:defRPr>
            </a:lvl2pPr>
            <a:lvl3pPr marL="1371600" lvl="2" indent="-228600" algn="l">
              <a:lnSpc>
                <a:spcPct val="90000"/>
              </a:lnSpc>
              <a:spcBef>
                <a:spcPts val="500"/>
              </a:spcBef>
              <a:spcAft>
                <a:spcPts val="0"/>
              </a:spcAft>
              <a:buClr>
                <a:schemeClr val="dk1"/>
              </a:buClr>
              <a:buSzPts val="2000"/>
              <a:buNone/>
              <a:defRPr>
                <a:latin typeface="Libre Franklin"/>
                <a:ea typeface="Libre Franklin"/>
                <a:cs typeface="Libre Franklin"/>
                <a:sym typeface="Libre Franklin"/>
              </a:defRPr>
            </a:lvl3pPr>
            <a:lvl4pPr marL="1828800" lvl="3" indent="-228600" algn="l">
              <a:lnSpc>
                <a:spcPct val="90000"/>
              </a:lnSpc>
              <a:spcBef>
                <a:spcPts val="500"/>
              </a:spcBef>
              <a:spcAft>
                <a:spcPts val="0"/>
              </a:spcAft>
              <a:buClr>
                <a:schemeClr val="dk1"/>
              </a:buClr>
              <a:buSzPts val="1600"/>
              <a:buNone/>
              <a:defRPr>
                <a:latin typeface="Libre Franklin"/>
                <a:ea typeface="Libre Franklin"/>
                <a:cs typeface="Libre Franklin"/>
                <a:sym typeface="Libre Franklin"/>
              </a:defRPr>
            </a:lvl4pPr>
            <a:lvl5pPr marL="2286000" lvl="4" indent="-228600" algn="l">
              <a:lnSpc>
                <a:spcPct val="90000"/>
              </a:lnSpc>
              <a:spcBef>
                <a:spcPts val="500"/>
              </a:spcBef>
              <a:spcAft>
                <a:spcPts val="0"/>
              </a:spcAft>
              <a:buClr>
                <a:schemeClr val="dk1"/>
              </a:buClr>
              <a:buSzPts val="1400"/>
              <a:buNone/>
              <a:defRPr>
                <a:latin typeface="Libre Franklin"/>
                <a:ea typeface="Libre Franklin"/>
                <a:cs typeface="Libre Franklin"/>
                <a:sym typeface="Libre Franklin"/>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3"/>
          <p:cNvSpPr txBox="1">
            <a:spLocks noGrp="1"/>
          </p:cNvSpPr>
          <p:nvPr>
            <p:ph type="body" idx="9"/>
          </p:nvPr>
        </p:nvSpPr>
        <p:spPr>
          <a:xfrm>
            <a:off x="8361262" y="3325497"/>
            <a:ext cx="3062468" cy="1400537"/>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chemeClr val="dk1"/>
              </a:buClr>
              <a:buSzPts val="1400"/>
              <a:buNone/>
              <a:defRPr sz="1400">
                <a:solidFill>
                  <a:schemeClr val="dk1"/>
                </a:solidFill>
                <a:latin typeface="Libre Franklin"/>
                <a:ea typeface="Libre Franklin"/>
                <a:cs typeface="Libre Franklin"/>
                <a:sym typeface="Libre Franklin"/>
              </a:defRPr>
            </a:lvl1pPr>
            <a:lvl2pPr marL="914400" lvl="1" indent="-228600" algn="l">
              <a:lnSpc>
                <a:spcPct val="90000"/>
              </a:lnSpc>
              <a:spcBef>
                <a:spcPts val="500"/>
              </a:spcBef>
              <a:spcAft>
                <a:spcPts val="0"/>
              </a:spcAft>
              <a:buClr>
                <a:schemeClr val="dk1"/>
              </a:buClr>
              <a:buSzPts val="2400"/>
              <a:buNone/>
              <a:defRPr>
                <a:latin typeface="Libre Franklin"/>
                <a:ea typeface="Libre Franklin"/>
                <a:cs typeface="Libre Franklin"/>
                <a:sym typeface="Libre Franklin"/>
              </a:defRPr>
            </a:lvl2pPr>
            <a:lvl3pPr marL="1371600" lvl="2" indent="-228600" algn="l">
              <a:lnSpc>
                <a:spcPct val="90000"/>
              </a:lnSpc>
              <a:spcBef>
                <a:spcPts val="500"/>
              </a:spcBef>
              <a:spcAft>
                <a:spcPts val="0"/>
              </a:spcAft>
              <a:buClr>
                <a:schemeClr val="dk1"/>
              </a:buClr>
              <a:buSzPts val="2000"/>
              <a:buNone/>
              <a:defRPr>
                <a:latin typeface="Libre Franklin"/>
                <a:ea typeface="Libre Franklin"/>
                <a:cs typeface="Libre Franklin"/>
                <a:sym typeface="Libre Franklin"/>
              </a:defRPr>
            </a:lvl3pPr>
            <a:lvl4pPr marL="1828800" lvl="3" indent="-228600" algn="l">
              <a:lnSpc>
                <a:spcPct val="90000"/>
              </a:lnSpc>
              <a:spcBef>
                <a:spcPts val="500"/>
              </a:spcBef>
              <a:spcAft>
                <a:spcPts val="0"/>
              </a:spcAft>
              <a:buClr>
                <a:schemeClr val="dk1"/>
              </a:buClr>
              <a:buSzPts val="1600"/>
              <a:buNone/>
              <a:defRPr>
                <a:latin typeface="Libre Franklin"/>
                <a:ea typeface="Libre Franklin"/>
                <a:cs typeface="Libre Franklin"/>
                <a:sym typeface="Libre Franklin"/>
              </a:defRPr>
            </a:lvl4pPr>
            <a:lvl5pPr marL="2286000" lvl="4" indent="-228600" algn="l">
              <a:lnSpc>
                <a:spcPct val="90000"/>
              </a:lnSpc>
              <a:spcBef>
                <a:spcPts val="500"/>
              </a:spcBef>
              <a:spcAft>
                <a:spcPts val="0"/>
              </a:spcAft>
              <a:buClr>
                <a:schemeClr val="dk1"/>
              </a:buClr>
              <a:buSzPts val="1400"/>
              <a:buNone/>
              <a:defRPr>
                <a:latin typeface="Libre Franklin"/>
                <a:ea typeface="Libre Franklin"/>
                <a:cs typeface="Libre Franklin"/>
                <a:sym typeface="Libre Franklin"/>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7" name="Google Shape;37;p3"/>
          <p:cNvPicPr preferRelativeResize="0"/>
          <p:nvPr/>
        </p:nvPicPr>
        <p:blipFill rotWithShape="1">
          <a:blip r:embed="rId3">
            <a:alphaModFix/>
          </a:blip>
          <a:srcRect/>
          <a:stretch/>
        </p:blipFill>
        <p:spPr>
          <a:xfrm>
            <a:off x="762000" y="6159500"/>
            <a:ext cx="1725170" cy="362866"/>
          </a:xfrm>
          <a:prstGeom prst="rect">
            <a:avLst/>
          </a:prstGeom>
          <a:noFill/>
          <a:ln>
            <a:noFill/>
          </a:ln>
        </p:spPr>
      </p:pic>
    </p:spTree>
    <p:extLst>
      <p:ext uri="{BB962C8B-B14F-4D97-AF65-F5344CB8AC3E}">
        <p14:creationId xmlns:p14="http://schemas.microsoft.com/office/powerpoint/2010/main" val="31687890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38"/>
        <p:cNvGrpSpPr/>
        <p:nvPr/>
      </p:nvGrpSpPr>
      <p:grpSpPr>
        <a:xfrm>
          <a:off x="0" y="0"/>
          <a:ext cx="0" cy="0"/>
          <a:chOff x="0" y="0"/>
          <a:chExt cx="0" cy="0"/>
        </a:xfrm>
      </p:grpSpPr>
      <p:pic>
        <p:nvPicPr>
          <p:cNvPr id="39" name="Google Shape;39;p4" descr="A close up of a logo&#10;&#10;Description automatically generated"/>
          <p:cNvPicPr preferRelativeResize="0"/>
          <p:nvPr/>
        </p:nvPicPr>
        <p:blipFill rotWithShape="1">
          <a:blip r:embed="rId2">
            <a:alphaModFix/>
          </a:blip>
          <a:srcRect/>
          <a:stretch/>
        </p:blipFill>
        <p:spPr>
          <a:xfrm>
            <a:off x="-3372" y="1896"/>
            <a:ext cx="12195372" cy="6856104"/>
          </a:xfrm>
          <a:prstGeom prst="rect">
            <a:avLst/>
          </a:prstGeom>
          <a:noFill/>
          <a:ln>
            <a:noFill/>
          </a:ln>
        </p:spPr>
      </p:pic>
      <p:sp>
        <p:nvSpPr>
          <p:cNvPr id="40" name="Google Shape;40;p4"/>
          <p:cNvSpPr txBox="1">
            <a:spLocks noGrp="1"/>
          </p:cNvSpPr>
          <p:nvPr>
            <p:ph type="title"/>
          </p:nvPr>
        </p:nvSpPr>
        <p:spPr>
          <a:xfrm>
            <a:off x="831850" y="1709738"/>
            <a:ext cx="10515600" cy="2852737"/>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dk1"/>
              </a:buClr>
              <a:buSzPts val="6000"/>
              <a:buFont typeface="Anton"/>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4"/>
          <p:cNvSpPr txBox="1">
            <a:spLocks noGrp="1"/>
          </p:cNvSpPr>
          <p:nvPr>
            <p:ph type="body" idx="1"/>
          </p:nvPr>
        </p:nvSpPr>
        <p:spPr>
          <a:xfrm>
            <a:off x="831850" y="4589463"/>
            <a:ext cx="10515600" cy="1500187"/>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2" name="Google Shape;42;p4"/>
          <p:cNvSpPr txBox="1">
            <a:spLocks noGrp="1"/>
          </p:cNvSpPr>
          <p:nvPr>
            <p:ph type="sldNum" idx="12"/>
          </p:nvPr>
        </p:nvSpPr>
        <p:spPr>
          <a:xfrm>
            <a:off x="10375270" y="6356350"/>
            <a:ext cx="978529" cy="25209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AU" sz="1200" b="0" i="0" u="none" strike="noStrike" kern="0" cap="none" spc="0" normalizeH="0" baseline="0" noProof="0">
                <a:ln>
                  <a:noFill/>
                </a:ln>
                <a:solidFill>
                  <a:srgbClr val="000000"/>
                </a:solidFill>
                <a:effectLst/>
                <a:uLnTx/>
                <a:uFillTx/>
                <a:latin typeface="Libre Franklin"/>
                <a:cs typeface="Libre Franklin"/>
                <a:sym typeface="Libre Franklin"/>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000000"/>
              </a:solidFill>
              <a:effectLst/>
              <a:uLnTx/>
              <a:uFillTx/>
              <a:latin typeface="Libre Franklin"/>
              <a:cs typeface="Libre Franklin"/>
              <a:sym typeface="Libre Franklin"/>
            </a:endParaRPr>
          </a:p>
        </p:txBody>
      </p:sp>
      <p:pic>
        <p:nvPicPr>
          <p:cNvPr id="44" name="Google Shape;44;p4"/>
          <p:cNvPicPr preferRelativeResize="0"/>
          <p:nvPr/>
        </p:nvPicPr>
        <p:blipFill rotWithShape="1">
          <a:blip r:embed="rId3">
            <a:alphaModFix/>
          </a:blip>
          <a:srcRect/>
          <a:stretch/>
        </p:blipFill>
        <p:spPr>
          <a:xfrm>
            <a:off x="831850" y="6245579"/>
            <a:ext cx="1725170" cy="362866"/>
          </a:xfrm>
          <a:prstGeom prst="rect">
            <a:avLst/>
          </a:prstGeom>
          <a:noFill/>
          <a:ln>
            <a:noFill/>
          </a:ln>
        </p:spPr>
      </p:pic>
    </p:spTree>
    <p:extLst>
      <p:ext uri="{BB962C8B-B14F-4D97-AF65-F5344CB8AC3E}">
        <p14:creationId xmlns:p14="http://schemas.microsoft.com/office/powerpoint/2010/main" val="4237059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ext and full bleed image">
  <p:cSld name="Text and full bleed image">
    <p:spTree>
      <p:nvGrpSpPr>
        <p:cNvPr id="1" name="Shape 56"/>
        <p:cNvGrpSpPr/>
        <p:nvPr/>
      </p:nvGrpSpPr>
      <p:grpSpPr>
        <a:xfrm>
          <a:off x="0" y="0"/>
          <a:ext cx="0" cy="0"/>
          <a:chOff x="0" y="0"/>
          <a:chExt cx="0" cy="0"/>
        </a:xfrm>
      </p:grpSpPr>
      <p:pic>
        <p:nvPicPr>
          <p:cNvPr id="57" name="Google Shape;57;p6" descr="A close up of a logo&#10;&#10;Description automatically generated"/>
          <p:cNvPicPr preferRelativeResize="0"/>
          <p:nvPr/>
        </p:nvPicPr>
        <p:blipFill rotWithShape="1">
          <a:blip r:embed="rId2">
            <a:alphaModFix/>
          </a:blip>
          <a:srcRect/>
          <a:stretch/>
        </p:blipFill>
        <p:spPr>
          <a:xfrm>
            <a:off x="0" y="1896"/>
            <a:ext cx="12195372" cy="6856104"/>
          </a:xfrm>
          <a:prstGeom prst="rect">
            <a:avLst/>
          </a:prstGeom>
          <a:noFill/>
          <a:ln>
            <a:noFill/>
          </a:ln>
        </p:spPr>
      </p:pic>
      <p:sp>
        <p:nvSpPr>
          <p:cNvPr id="58" name="Google Shape;58;p6"/>
          <p:cNvSpPr>
            <a:spLocks noGrp="1"/>
          </p:cNvSpPr>
          <p:nvPr>
            <p:ph type="pic" idx="2"/>
          </p:nvPr>
        </p:nvSpPr>
        <p:spPr>
          <a:xfrm>
            <a:off x="5672138" y="0"/>
            <a:ext cx="6519862" cy="6858000"/>
          </a:xfrm>
          <a:prstGeom prst="rect">
            <a:avLst/>
          </a:prstGeom>
          <a:noFill/>
          <a:ln>
            <a:noFill/>
          </a:ln>
        </p:spPr>
        <p:txBody>
          <a:bodyPr spcFirstLastPara="1" wrap="square" lIns="0" tIns="0" rIns="0" bIns="0" anchor="t" anchorCtr="0">
            <a:no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ibre Franklin"/>
                <a:ea typeface="Libre Franklin"/>
                <a:cs typeface="Libre Franklin"/>
                <a:sym typeface="Libre Franklin"/>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ibre Franklin"/>
                <a:ea typeface="Libre Franklin"/>
                <a:cs typeface="Libre Franklin"/>
                <a:sym typeface="Libre Franklin"/>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3pPr>
            <a:lvl4pPr marR="0" lvl="3"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Libre Franklin"/>
                <a:ea typeface="Libre Franklin"/>
                <a:cs typeface="Libre Franklin"/>
                <a:sym typeface="Libre Franklin"/>
              </a:defRPr>
            </a:lvl4pPr>
            <a:lvl5pPr marR="0" lvl="4"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Libre Franklin"/>
                <a:ea typeface="Libre Franklin"/>
                <a:cs typeface="Libre Franklin"/>
                <a:sym typeface="Libre Franklin"/>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59" name="Google Shape;59;p6"/>
          <p:cNvSpPr txBox="1">
            <a:spLocks noGrp="1"/>
          </p:cNvSpPr>
          <p:nvPr>
            <p:ph type="title"/>
          </p:nvPr>
        </p:nvSpPr>
        <p:spPr>
          <a:xfrm>
            <a:off x="838200" y="1268181"/>
            <a:ext cx="2900424" cy="833375"/>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3000"/>
              <a:buFont typeface="Anton"/>
              <a:buNone/>
              <a:defRPr sz="3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6"/>
          <p:cNvSpPr txBox="1">
            <a:spLocks noGrp="1"/>
          </p:cNvSpPr>
          <p:nvPr>
            <p:ph type="sldNum" idx="12"/>
          </p:nvPr>
        </p:nvSpPr>
        <p:spPr>
          <a:xfrm>
            <a:off x="10375270" y="6356350"/>
            <a:ext cx="978529" cy="25209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AU" sz="1200" b="0" i="0" u="none" strike="noStrike" kern="0" cap="none" spc="0" normalizeH="0" baseline="0" noProof="0">
                <a:ln>
                  <a:noFill/>
                </a:ln>
                <a:solidFill>
                  <a:srgbClr val="000000"/>
                </a:solidFill>
                <a:effectLst/>
                <a:uLnTx/>
                <a:uFillTx/>
                <a:latin typeface="Libre Franklin"/>
                <a:cs typeface="Libre Franklin"/>
                <a:sym typeface="Libre Franklin"/>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000000"/>
              </a:solidFill>
              <a:effectLst/>
              <a:uLnTx/>
              <a:uFillTx/>
              <a:latin typeface="Libre Franklin"/>
              <a:cs typeface="Libre Franklin"/>
              <a:sym typeface="Libre Franklin"/>
            </a:endParaRPr>
          </a:p>
        </p:txBody>
      </p:sp>
      <p:cxnSp>
        <p:nvCxnSpPr>
          <p:cNvPr id="61" name="Google Shape;61;p6"/>
          <p:cNvCxnSpPr/>
          <p:nvPr/>
        </p:nvCxnSpPr>
        <p:spPr>
          <a:xfrm rot="10800000">
            <a:off x="838199" y="642917"/>
            <a:ext cx="427299" cy="0"/>
          </a:xfrm>
          <a:prstGeom prst="straightConnector1">
            <a:avLst/>
          </a:prstGeom>
          <a:noFill/>
          <a:ln w="28575" cap="flat" cmpd="sng">
            <a:solidFill>
              <a:schemeClr val="dk1"/>
            </a:solidFill>
            <a:prstDash val="solid"/>
            <a:miter lim="800000"/>
            <a:headEnd type="none" w="sm" len="sm"/>
            <a:tailEnd type="none" w="sm" len="sm"/>
          </a:ln>
        </p:spPr>
      </p:cxnSp>
      <p:sp>
        <p:nvSpPr>
          <p:cNvPr id="63" name="Google Shape;63;p6"/>
          <p:cNvSpPr txBox="1">
            <a:spLocks noGrp="1"/>
          </p:cNvSpPr>
          <p:nvPr>
            <p:ph type="body" idx="1"/>
          </p:nvPr>
        </p:nvSpPr>
        <p:spPr>
          <a:xfrm>
            <a:off x="838200" y="2386013"/>
            <a:ext cx="3911600" cy="311150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chemeClr val="dk1"/>
              </a:buClr>
              <a:buSzPts val="2000"/>
              <a:buNone/>
              <a:defRPr sz="20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64" name="Google Shape;64;p6"/>
          <p:cNvPicPr preferRelativeResize="0"/>
          <p:nvPr/>
        </p:nvPicPr>
        <p:blipFill rotWithShape="1">
          <a:blip r:embed="rId3">
            <a:alphaModFix/>
          </a:blip>
          <a:srcRect/>
          <a:stretch/>
        </p:blipFill>
        <p:spPr>
          <a:xfrm>
            <a:off x="881063" y="6224412"/>
            <a:ext cx="1725170" cy="362866"/>
          </a:xfrm>
          <a:prstGeom prst="rect">
            <a:avLst/>
          </a:prstGeom>
          <a:noFill/>
          <a:ln>
            <a:noFill/>
          </a:ln>
        </p:spPr>
      </p:pic>
    </p:spTree>
    <p:extLst>
      <p:ext uri="{BB962C8B-B14F-4D97-AF65-F5344CB8AC3E}">
        <p14:creationId xmlns:p14="http://schemas.microsoft.com/office/powerpoint/2010/main" val="8134314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lumn Layout">
  <p:cSld name="Two Column Layout">
    <p:spTree>
      <p:nvGrpSpPr>
        <p:cNvPr id="1" name="Shape 74"/>
        <p:cNvGrpSpPr/>
        <p:nvPr/>
      </p:nvGrpSpPr>
      <p:grpSpPr>
        <a:xfrm>
          <a:off x="0" y="0"/>
          <a:ext cx="0" cy="0"/>
          <a:chOff x="0" y="0"/>
          <a:chExt cx="0" cy="0"/>
        </a:xfrm>
      </p:grpSpPr>
      <p:pic>
        <p:nvPicPr>
          <p:cNvPr id="75" name="Google Shape;75;p8" descr="A close up of a logo&#10;&#10;Description automatically generated"/>
          <p:cNvPicPr preferRelativeResize="0"/>
          <p:nvPr/>
        </p:nvPicPr>
        <p:blipFill rotWithShape="1">
          <a:blip r:embed="rId2">
            <a:alphaModFix/>
          </a:blip>
          <a:srcRect/>
          <a:stretch/>
        </p:blipFill>
        <p:spPr>
          <a:xfrm>
            <a:off x="0" y="1896"/>
            <a:ext cx="12192000" cy="6854208"/>
          </a:xfrm>
          <a:prstGeom prst="rect">
            <a:avLst/>
          </a:prstGeom>
          <a:noFill/>
          <a:ln>
            <a:noFill/>
          </a:ln>
        </p:spPr>
      </p:pic>
      <p:sp>
        <p:nvSpPr>
          <p:cNvPr id="76" name="Google Shape;76;p8"/>
          <p:cNvSpPr txBox="1">
            <a:spLocks noGrp="1"/>
          </p:cNvSpPr>
          <p:nvPr>
            <p:ph type="title"/>
          </p:nvPr>
        </p:nvSpPr>
        <p:spPr>
          <a:xfrm>
            <a:off x="839788" y="642918"/>
            <a:ext cx="10515600" cy="537696"/>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7" name="Google Shape;77;p8"/>
          <p:cNvSpPr txBox="1">
            <a:spLocks noGrp="1"/>
          </p:cNvSpPr>
          <p:nvPr>
            <p:ph type="body" idx="1"/>
          </p:nvPr>
        </p:nvSpPr>
        <p:spPr>
          <a:xfrm>
            <a:off x="839788" y="1854784"/>
            <a:ext cx="4914241" cy="823912"/>
          </a:xfrm>
          <a:prstGeom prst="rect">
            <a:avLst/>
          </a:prstGeom>
          <a:noFill/>
          <a:ln>
            <a:noFill/>
          </a:ln>
        </p:spPr>
        <p:txBody>
          <a:bodyPr spcFirstLastPara="1" wrap="square" lIns="0" tIns="0" rIns="0" bIns="0" anchor="b" anchorCtr="0">
            <a:noAutofit/>
          </a:bodyPr>
          <a:lstStyle>
            <a:lvl1pPr marL="457200" lvl="0" indent="-228600" algn="l">
              <a:lnSpc>
                <a:spcPct val="90000"/>
              </a:lnSpc>
              <a:spcBef>
                <a:spcPts val="1000"/>
              </a:spcBef>
              <a:spcAft>
                <a:spcPts val="0"/>
              </a:spcAft>
              <a:buClr>
                <a:schemeClr val="accent1"/>
              </a:buClr>
              <a:buSzPts val="2400"/>
              <a:buNone/>
              <a:defRPr sz="2400" b="1">
                <a:solidFill>
                  <a:schemeClr val="accent1"/>
                </a:solidFill>
                <a:latin typeface="Anton"/>
                <a:ea typeface="Anton"/>
                <a:cs typeface="Anton"/>
                <a:sym typeface="Anton"/>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78" name="Google Shape;78;p8"/>
          <p:cNvSpPr txBox="1">
            <a:spLocks noGrp="1"/>
          </p:cNvSpPr>
          <p:nvPr>
            <p:ph type="body" idx="2"/>
          </p:nvPr>
        </p:nvSpPr>
        <p:spPr>
          <a:xfrm>
            <a:off x="839788" y="2798956"/>
            <a:ext cx="4914241" cy="3138857"/>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chemeClr val="dk1"/>
              </a:buClr>
              <a:buSzPts val="1400"/>
              <a:buNone/>
              <a:defRPr sz="14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9" name="Google Shape;79;p8"/>
          <p:cNvSpPr txBox="1">
            <a:spLocks noGrp="1"/>
          </p:cNvSpPr>
          <p:nvPr>
            <p:ph type="body" idx="3"/>
          </p:nvPr>
        </p:nvSpPr>
        <p:spPr>
          <a:xfrm>
            <a:off x="6416944" y="1854784"/>
            <a:ext cx="4938443" cy="823912"/>
          </a:xfrm>
          <a:prstGeom prst="rect">
            <a:avLst/>
          </a:prstGeom>
          <a:noFill/>
          <a:ln>
            <a:noFill/>
          </a:ln>
        </p:spPr>
        <p:txBody>
          <a:bodyPr spcFirstLastPara="1" wrap="square" lIns="0" tIns="0" rIns="0" bIns="0" anchor="b" anchorCtr="0">
            <a:noAutofit/>
          </a:bodyPr>
          <a:lstStyle>
            <a:lvl1pPr marL="457200" lvl="0" indent="-228600" algn="l">
              <a:lnSpc>
                <a:spcPct val="90000"/>
              </a:lnSpc>
              <a:spcBef>
                <a:spcPts val="1000"/>
              </a:spcBef>
              <a:spcAft>
                <a:spcPts val="0"/>
              </a:spcAft>
              <a:buClr>
                <a:schemeClr val="accent1"/>
              </a:buClr>
              <a:buSzPts val="2400"/>
              <a:buNone/>
              <a:defRPr sz="2400" b="1">
                <a:solidFill>
                  <a:schemeClr val="accent1"/>
                </a:solidFill>
                <a:latin typeface="Anton"/>
                <a:ea typeface="Anton"/>
                <a:cs typeface="Anton"/>
                <a:sym typeface="Anton"/>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80" name="Google Shape;80;p8"/>
          <p:cNvSpPr txBox="1">
            <a:spLocks noGrp="1"/>
          </p:cNvSpPr>
          <p:nvPr>
            <p:ph type="sldNum" idx="12"/>
          </p:nvPr>
        </p:nvSpPr>
        <p:spPr>
          <a:xfrm>
            <a:off x="10375270" y="6356350"/>
            <a:ext cx="978529" cy="25209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AU" sz="1200" b="0" i="0" u="none" strike="noStrike" kern="0" cap="none" spc="0" normalizeH="0" baseline="0" noProof="0">
                <a:ln>
                  <a:noFill/>
                </a:ln>
                <a:solidFill>
                  <a:srgbClr val="000000"/>
                </a:solidFill>
                <a:effectLst/>
                <a:uLnTx/>
                <a:uFillTx/>
                <a:latin typeface="Libre Franklin"/>
                <a:cs typeface="Libre Franklin"/>
                <a:sym typeface="Libre Franklin"/>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000000"/>
              </a:solidFill>
              <a:effectLst/>
              <a:uLnTx/>
              <a:uFillTx/>
              <a:latin typeface="Libre Franklin"/>
              <a:cs typeface="Libre Franklin"/>
              <a:sym typeface="Libre Franklin"/>
            </a:endParaRPr>
          </a:p>
        </p:txBody>
      </p:sp>
      <p:cxnSp>
        <p:nvCxnSpPr>
          <p:cNvPr id="81" name="Google Shape;81;p8"/>
          <p:cNvCxnSpPr/>
          <p:nvPr/>
        </p:nvCxnSpPr>
        <p:spPr>
          <a:xfrm rot="10800000">
            <a:off x="10926501" y="642917"/>
            <a:ext cx="427299" cy="0"/>
          </a:xfrm>
          <a:prstGeom prst="straightConnector1">
            <a:avLst/>
          </a:prstGeom>
          <a:noFill/>
          <a:ln w="28575" cap="flat" cmpd="sng">
            <a:solidFill>
              <a:schemeClr val="dk1"/>
            </a:solidFill>
            <a:prstDash val="solid"/>
            <a:miter lim="800000"/>
            <a:headEnd type="none" w="sm" len="sm"/>
            <a:tailEnd type="none" w="sm" len="sm"/>
          </a:ln>
        </p:spPr>
      </p:cxnSp>
      <p:sp>
        <p:nvSpPr>
          <p:cNvPr id="83" name="Google Shape;83;p8"/>
          <p:cNvSpPr txBox="1">
            <a:spLocks noGrp="1"/>
          </p:cNvSpPr>
          <p:nvPr>
            <p:ph type="body" idx="4"/>
          </p:nvPr>
        </p:nvSpPr>
        <p:spPr>
          <a:xfrm>
            <a:off x="6413617" y="2798956"/>
            <a:ext cx="4914241" cy="3138857"/>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chemeClr val="dk1"/>
              </a:buClr>
              <a:buSzPts val="1400"/>
              <a:buNone/>
              <a:defRPr sz="14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84" name="Google Shape;84;p8"/>
          <p:cNvPicPr preferRelativeResize="0"/>
          <p:nvPr/>
        </p:nvPicPr>
        <p:blipFill rotWithShape="1">
          <a:blip r:embed="rId3">
            <a:alphaModFix/>
          </a:blip>
          <a:srcRect/>
          <a:stretch/>
        </p:blipFill>
        <p:spPr>
          <a:xfrm>
            <a:off x="778933" y="6300964"/>
            <a:ext cx="1725170" cy="362866"/>
          </a:xfrm>
          <a:prstGeom prst="rect">
            <a:avLst/>
          </a:prstGeom>
          <a:noFill/>
          <a:ln>
            <a:noFill/>
          </a:ln>
        </p:spPr>
      </p:pic>
    </p:spTree>
    <p:extLst>
      <p:ext uri="{BB962C8B-B14F-4D97-AF65-F5344CB8AC3E}">
        <p14:creationId xmlns:p14="http://schemas.microsoft.com/office/powerpoint/2010/main" val="33954993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85"/>
        <p:cNvGrpSpPr/>
        <p:nvPr/>
      </p:nvGrpSpPr>
      <p:grpSpPr>
        <a:xfrm>
          <a:off x="0" y="0"/>
          <a:ext cx="0" cy="0"/>
          <a:chOff x="0" y="0"/>
          <a:chExt cx="0" cy="0"/>
        </a:xfrm>
      </p:grpSpPr>
      <p:pic>
        <p:nvPicPr>
          <p:cNvPr id="86" name="Google Shape;86;p9" descr="A close up of a logo&#10;&#10;Description automatically generated"/>
          <p:cNvPicPr preferRelativeResize="0"/>
          <p:nvPr/>
        </p:nvPicPr>
        <p:blipFill rotWithShape="1">
          <a:blip r:embed="rId2">
            <a:alphaModFix/>
          </a:blip>
          <a:srcRect/>
          <a:stretch/>
        </p:blipFill>
        <p:spPr>
          <a:xfrm>
            <a:off x="0" y="1896"/>
            <a:ext cx="12192000" cy="6854208"/>
          </a:xfrm>
          <a:prstGeom prst="rect">
            <a:avLst/>
          </a:prstGeom>
          <a:noFill/>
          <a:ln>
            <a:noFill/>
          </a:ln>
        </p:spPr>
      </p:pic>
      <p:sp>
        <p:nvSpPr>
          <p:cNvPr id="87" name="Google Shape;87;p9"/>
          <p:cNvSpPr/>
          <p:nvPr/>
        </p:nvSpPr>
        <p:spPr>
          <a:xfrm>
            <a:off x="0" y="0"/>
            <a:ext cx="5555848"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7F5F2"/>
              </a:solidFill>
              <a:effectLst/>
              <a:uLnTx/>
              <a:uFillTx/>
              <a:latin typeface="Libre Franklin"/>
              <a:ea typeface="Libre Franklin"/>
              <a:cs typeface="Libre Franklin"/>
              <a:sym typeface="Libre Franklin"/>
            </a:endParaRPr>
          </a:p>
        </p:txBody>
      </p:sp>
      <p:sp>
        <p:nvSpPr>
          <p:cNvPr id="88" name="Google Shape;88;p9"/>
          <p:cNvSpPr txBox="1">
            <a:spLocks noGrp="1"/>
          </p:cNvSpPr>
          <p:nvPr>
            <p:ph type="sldNum" idx="12"/>
          </p:nvPr>
        </p:nvSpPr>
        <p:spPr>
          <a:xfrm>
            <a:off x="10375270" y="6356350"/>
            <a:ext cx="978529" cy="25209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AU" sz="1200" b="0" i="0" u="none" strike="noStrike" kern="0" cap="none" spc="0" normalizeH="0" baseline="0" noProof="0">
                <a:ln>
                  <a:noFill/>
                </a:ln>
                <a:solidFill>
                  <a:srgbClr val="000000"/>
                </a:solidFill>
                <a:effectLst/>
                <a:uLnTx/>
                <a:uFillTx/>
                <a:latin typeface="Libre Franklin"/>
                <a:cs typeface="Libre Franklin"/>
                <a:sym typeface="Libre Franklin"/>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000000"/>
              </a:solidFill>
              <a:effectLst/>
              <a:uLnTx/>
              <a:uFillTx/>
              <a:latin typeface="Libre Franklin"/>
              <a:cs typeface="Libre Franklin"/>
              <a:sym typeface="Libre Franklin"/>
            </a:endParaRPr>
          </a:p>
        </p:txBody>
      </p:sp>
      <p:sp>
        <p:nvSpPr>
          <p:cNvPr id="89" name="Google Shape;89;p9"/>
          <p:cNvSpPr txBox="1">
            <a:spLocks noGrp="1"/>
          </p:cNvSpPr>
          <p:nvPr>
            <p:ph type="body" idx="1"/>
          </p:nvPr>
        </p:nvSpPr>
        <p:spPr>
          <a:xfrm>
            <a:off x="838199" y="1660400"/>
            <a:ext cx="3097214" cy="762642"/>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chemeClr val="dk1"/>
              </a:buClr>
              <a:buSzPts val="2800"/>
              <a:buNone/>
              <a:defRPr sz="2800">
                <a:solidFill>
                  <a:schemeClr val="dk1"/>
                </a:solidFill>
                <a:latin typeface="Libre Franklin Medium"/>
                <a:ea typeface="Libre Franklin Medium"/>
                <a:cs typeface="Libre Franklin Medium"/>
                <a:sym typeface="Libre Franklin Mediu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0" name="Google Shape;90;p9"/>
          <p:cNvSpPr txBox="1">
            <a:spLocks noGrp="1"/>
          </p:cNvSpPr>
          <p:nvPr>
            <p:ph type="body" idx="2"/>
          </p:nvPr>
        </p:nvSpPr>
        <p:spPr>
          <a:xfrm>
            <a:off x="838199" y="2736304"/>
            <a:ext cx="3097214" cy="2470452"/>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chemeClr val="dk1"/>
              </a:buClr>
              <a:buSzPts val="1600"/>
              <a:buNone/>
              <a:defRPr sz="1600">
                <a:solidFill>
                  <a:schemeClr val="dk1"/>
                </a:solidFill>
                <a:latin typeface="Libre Franklin"/>
                <a:ea typeface="Libre Franklin"/>
                <a:cs typeface="Libre Franklin"/>
                <a:sym typeface="Libre Franklin"/>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1" name="Google Shape;91;p9"/>
          <p:cNvSpPr/>
          <p:nvPr/>
        </p:nvSpPr>
        <p:spPr>
          <a:xfrm>
            <a:off x="4773611" y="1274502"/>
            <a:ext cx="6580187" cy="4308996"/>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7F5F2"/>
              </a:solidFill>
              <a:effectLst/>
              <a:uLnTx/>
              <a:uFillTx/>
              <a:latin typeface="Libre Franklin"/>
              <a:ea typeface="Libre Franklin"/>
              <a:cs typeface="Libre Franklin"/>
              <a:sym typeface="Libre Franklin"/>
            </a:endParaRPr>
          </a:p>
        </p:txBody>
      </p:sp>
      <p:sp>
        <p:nvSpPr>
          <p:cNvPr id="92" name="Google Shape;92;p9"/>
          <p:cNvSpPr txBox="1">
            <a:spLocks noGrp="1"/>
          </p:cNvSpPr>
          <p:nvPr>
            <p:ph type="body" idx="3"/>
          </p:nvPr>
        </p:nvSpPr>
        <p:spPr>
          <a:xfrm>
            <a:off x="5429533" y="2423042"/>
            <a:ext cx="2441575" cy="2507773"/>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chemeClr val="lt2"/>
              </a:buClr>
              <a:buSzPts val="1400"/>
              <a:buNone/>
              <a:defRPr sz="1400">
                <a:solidFill>
                  <a:schemeClr val="lt2"/>
                </a:solidFill>
              </a:defRPr>
            </a:lvl1pPr>
            <a:lvl2pPr marL="914400" lvl="1" indent="-228600" algn="l">
              <a:lnSpc>
                <a:spcPct val="90000"/>
              </a:lnSpc>
              <a:spcBef>
                <a:spcPts val="500"/>
              </a:spcBef>
              <a:spcAft>
                <a:spcPts val="0"/>
              </a:spcAft>
              <a:buClr>
                <a:schemeClr val="lt2"/>
              </a:buClr>
              <a:buSzPts val="2400"/>
              <a:buNone/>
              <a:defRPr>
                <a:solidFill>
                  <a:schemeClr val="lt2"/>
                </a:solidFill>
              </a:defRPr>
            </a:lvl2pPr>
            <a:lvl3pPr marL="1371600" lvl="2" indent="-228600" algn="l">
              <a:lnSpc>
                <a:spcPct val="90000"/>
              </a:lnSpc>
              <a:spcBef>
                <a:spcPts val="500"/>
              </a:spcBef>
              <a:spcAft>
                <a:spcPts val="0"/>
              </a:spcAft>
              <a:buClr>
                <a:schemeClr val="lt2"/>
              </a:buClr>
              <a:buSzPts val="2000"/>
              <a:buNone/>
              <a:defRPr>
                <a:solidFill>
                  <a:schemeClr val="lt2"/>
                </a:solidFill>
              </a:defRPr>
            </a:lvl3pPr>
            <a:lvl4pPr marL="1828800" lvl="3" indent="-228600" algn="l">
              <a:lnSpc>
                <a:spcPct val="90000"/>
              </a:lnSpc>
              <a:spcBef>
                <a:spcPts val="500"/>
              </a:spcBef>
              <a:spcAft>
                <a:spcPts val="0"/>
              </a:spcAft>
              <a:buClr>
                <a:schemeClr val="lt2"/>
              </a:buClr>
              <a:buSzPts val="1600"/>
              <a:buNone/>
              <a:defRPr>
                <a:solidFill>
                  <a:schemeClr val="lt2"/>
                </a:solidFill>
              </a:defRPr>
            </a:lvl4pPr>
            <a:lvl5pPr marL="2286000" lvl="4" indent="-228600" algn="l">
              <a:lnSpc>
                <a:spcPct val="90000"/>
              </a:lnSpc>
              <a:spcBef>
                <a:spcPts val="500"/>
              </a:spcBef>
              <a:spcAft>
                <a:spcPts val="0"/>
              </a:spcAft>
              <a:buClr>
                <a:schemeClr val="lt2"/>
              </a:buClr>
              <a:buSzPts val="1400"/>
              <a:buNone/>
              <a:defRPr>
                <a:solidFill>
                  <a:schemeClr val="lt2"/>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3" name="Google Shape;93;p9"/>
          <p:cNvSpPr txBox="1">
            <a:spLocks noGrp="1"/>
          </p:cNvSpPr>
          <p:nvPr>
            <p:ph type="body" idx="4"/>
          </p:nvPr>
        </p:nvSpPr>
        <p:spPr>
          <a:xfrm>
            <a:off x="5429533" y="1958013"/>
            <a:ext cx="2441575" cy="465639"/>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chemeClr val="lt2"/>
              </a:buClr>
              <a:buSzPts val="1600"/>
              <a:buNone/>
              <a:defRPr sz="1600" b="0">
                <a:solidFill>
                  <a:schemeClr val="lt2"/>
                </a:solidFill>
                <a:latin typeface="Libre Franklin Medium"/>
                <a:ea typeface="Libre Franklin Medium"/>
                <a:cs typeface="Libre Franklin Medium"/>
                <a:sym typeface="Libre Franklin Medium"/>
              </a:defRPr>
            </a:lvl1pPr>
            <a:lvl2pPr marL="914400" lvl="1" indent="-228600" algn="l">
              <a:lnSpc>
                <a:spcPct val="90000"/>
              </a:lnSpc>
              <a:spcBef>
                <a:spcPts val="500"/>
              </a:spcBef>
              <a:spcAft>
                <a:spcPts val="0"/>
              </a:spcAft>
              <a:buClr>
                <a:schemeClr val="lt2"/>
              </a:buClr>
              <a:buSzPts val="2400"/>
              <a:buNone/>
              <a:defRPr>
                <a:solidFill>
                  <a:schemeClr val="lt2"/>
                </a:solidFill>
              </a:defRPr>
            </a:lvl2pPr>
            <a:lvl3pPr marL="1371600" lvl="2" indent="-228600" algn="l">
              <a:lnSpc>
                <a:spcPct val="90000"/>
              </a:lnSpc>
              <a:spcBef>
                <a:spcPts val="500"/>
              </a:spcBef>
              <a:spcAft>
                <a:spcPts val="0"/>
              </a:spcAft>
              <a:buClr>
                <a:schemeClr val="lt2"/>
              </a:buClr>
              <a:buSzPts val="2000"/>
              <a:buNone/>
              <a:defRPr>
                <a:solidFill>
                  <a:schemeClr val="lt2"/>
                </a:solidFill>
              </a:defRPr>
            </a:lvl3pPr>
            <a:lvl4pPr marL="1828800" lvl="3" indent="-228600" algn="l">
              <a:lnSpc>
                <a:spcPct val="90000"/>
              </a:lnSpc>
              <a:spcBef>
                <a:spcPts val="500"/>
              </a:spcBef>
              <a:spcAft>
                <a:spcPts val="0"/>
              </a:spcAft>
              <a:buClr>
                <a:schemeClr val="lt2"/>
              </a:buClr>
              <a:buSzPts val="1600"/>
              <a:buNone/>
              <a:defRPr>
                <a:solidFill>
                  <a:schemeClr val="lt2"/>
                </a:solidFill>
              </a:defRPr>
            </a:lvl4pPr>
            <a:lvl5pPr marL="2286000" lvl="4" indent="-228600" algn="l">
              <a:lnSpc>
                <a:spcPct val="90000"/>
              </a:lnSpc>
              <a:spcBef>
                <a:spcPts val="500"/>
              </a:spcBef>
              <a:spcAft>
                <a:spcPts val="0"/>
              </a:spcAft>
              <a:buClr>
                <a:schemeClr val="lt2"/>
              </a:buClr>
              <a:buSzPts val="1400"/>
              <a:buNone/>
              <a:defRPr>
                <a:solidFill>
                  <a:schemeClr val="lt2"/>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4" name="Google Shape;94;p9"/>
          <p:cNvSpPr txBox="1">
            <a:spLocks noGrp="1"/>
          </p:cNvSpPr>
          <p:nvPr>
            <p:ph type="body" idx="5"/>
          </p:nvPr>
        </p:nvSpPr>
        <p:spPr>
          <a:xfrm>
            <a:off x="8391666" y="2424933"/>
            <a:ext cx="2441575" cy="2507773"/>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chemeClr val="lt2"/>
              </a:buClr>
              <a:buSzPts val="1400"/>
              <a:buNone/>
              <a:defRPr sz="1400">
                <a:solidFill>
                  <a:schemeClr val="lt2"/>
                </a:solidFill>
              </a:defRPr>
            </a:lvl1pPr>
            <a:lvl2pPr marL="914400" lvl="1" indent="-228600" algn="l">
              <a:lnSpc>
                <a:spcPct val="90000"/>
              </a:lnSpc>
              <a:spcBef>
                <a:spcPts val="500"/>
              </a:spcBef>
              <a:spcAft>
                <a:spcPts val="0"/>
              </a:spcAft>
              <a:buClr>
                <a:schemeClr val="lt2"/>
              </a:buClr>
              <a:buSzPts val="2400"/>
              <a:buNone/>
              <a:defRPr>
                <a:solidFill>
                  <a:schemeClr val="lt2"/>
                </a:solidFill>
              </a:defRPr>
            </a:lvl2pPr>
            <a:lvl3pPr marL="1371600" lvl="2" indent="-228600" algn="l">
              <a:lnSpc>
                <a:spcPct val="90000"/>
              </a:lnSpc>
              <a:spcBef>
                <a:spcPts val="500"/>
              </a:spcBef>
              <a:spcAft>
                <a:spcPts val="0"/>
              </a:spcAft>
              <a:buClr>
                <a:schemeClr val="lt2"/>
              </a:buClr>
              <a:buSzPts val="2000"/>
              <a:buNone/>
              <a:defRPr>
                <a:solidFill>
                  <a:schemeClr val="lt2"/>
                </a:solidFill>
              </a:defRPr>
            </a:lvl3pPr>
            <a:lvl4pPr marL="1828800" lvl="3" indent="-228600" algn="l">
              <a:lnSpc>
                <a:spcPct val="90000"/>
              </a:lnSpc>
              <a:spcBef>
                <a:spcPts val="500"/>
              </a:spcBef>
              <a:spcAft>
                <a:spcPts val="0"/>
              </a:spcAft>
              <a:buClr>
                <a:schemeClr val="lt2"/>
              </a:buClr>
              <a:buSzPts val="1600"/>
              <a:buNone/>
              <a:defRPr>
                <a:solidFill>
                  <a:schemeClr val="lt2"/>
                </a:solidFill>
              </a:defRPr>
            </a:lvl4pPr>
            <a:lvl5pPr marL="2286000" lvl="4" indent="-228600" algn="l">
              <a:lnSpc>
                <a:spcPct val="90000"/>
              </a:lnSpc>
              <a:spcBef>
                <a:spcPts val="500"/>
              </a:spcBef>
              <a:spcAft>
                <a:spcPts val="0"/>
              </a:spcAft>
              <a:buClr>
                <a:schemeClr val="lt2"/>
              </a:buClr>
              <a:buSzPts val="1400"/>
              <a:buNone/>
              <a:defRPr>
                <a:solidFill>
                  <a:schemeClr val="lt2"/>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5" name="Google Shape;95;p9"/>
          <p:cNvSpPr txBox="1">
            <a:spLocks noGrp="1"/>
          </p:cNvSpPr>
          <p:nvPr>
            <p:ph type="body" idx="6"/>
          </p:nvPr>
        </p:nvSpPr>
        <p:spPr>
          <a:xfrm>
            <a:off x="8391666" y="1959904"/>
            <a:ext cx="2441575" cy="465639"/>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chemeClr val="lt2"/>
              </a:buClr>
              <a:buSzPts val="1600"/>
              <a:buNone/>
              <a:defRPr sz="1600" b="0">
                <a:solidFill>
                  <a:schemeClr val="lt2"/>
                </a:solidFill>
                <a:latin typeface="Libre Franklin Medium"/>
                <a:ea typeface="Libre Franklin Medium"/>
                <a:cs typeface="Libre Franklin Medium"/>
                <a:sym typeface="Libre Franklin Medium"/>
              </a:defRPr>
            </a:lvl1pPr>
            <a:lvl2pPr marL="914400" lvl="1" indent="-228600" algn="l">
              <a:lnSpc>
                <a:spcPct val="90000"/>
              </a:lnSpc>
              <a:spcBef>
                <a:spcPts val="500"/>
              </a:spcBef>
              <a:spcAft>
                <a:spcPts val="0"/>
              </a:spcAft>
              <a:buClr>
                <a:schemeClr val="lt2"/>
              </a:buClr>
              <a:buSzPts val="2400"/>
              <a:buNone/>
              <a:defRPr>
                <a:solidFill>
                  <a:schemeClr val="lt2"/>
                </a:solidFill>
              </a:defRPr>
            </a:lvl2pPr>
            <a:lvl3pPr marL="1371600" lvl="2" indent="-228600" algn="l">
              <a:lnSpc>
                <a:spcPct val="90000"/>
              </a:lnSpc>
              <a:spcBef>
                <a:spcPts val="500"/>
              </a:spcBef>
              <a:spcAft>
                <a:spcPts val="0"/>
              </a:spcAft>
              <a:buClr>
                <a:schemeClr val="lt2"/>
              </a:buClr>
              <a:buSzPts val="2000"/>
              <a:buNone/>
              <a:defRPr>
                <a:solidFill>
                  <a:schemeClr val="lt2"/>
                </a:solidFill>
              </a:defRPr>
            </a:lvl3pPr>
            <a:lvl4pPr marL="1828800" lvl="3" indent="-228600" algn="l">
              <a:lnSpc>
                <a:spcPct val="90000"/>
              </a:lnSpc>
              <a:spcBef>
                <a:spcPts val="500"/>
              </a:spcBef>
              <a:spcAft>
                <a:spcPts val="0"/>
              </a:spcAft>
              <a:buClr>
                <a:schemeClr val="lt2"/>
              </a:buClr>
              <a:buSzPts val="1600"/>
              <a:buNone/>
              <a:defRPr>
                <a:solidFill>
                  <a:schemeClr val="lt2"/>
                </a:solidFill>
              </a:defRPr>
            </a:lvl4pPr>
            <a:lvl5pPr marL="2286000" lvl="4" indent="-228600" algn="l">
              <a:lnSpc>
                <a:spcPct val="90000"/>
              </a:lnSpc>
              <a:spcBef>
                <a:spcPts val="500"/>
              </a:spcBef>
              <a:spcAft>
                <a:spcPts val="0"/>
              </a:spcAft>
              <a:buClr>
                <a:schemeClr val="lt2"/>
              </a:buClr>
              <a:buSzPts val="1400"/>
              <a:buNone/>
              <a:defRPr>
                <a:solidFill>
                  <a:schemeClr val="lt2"/>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97" name="Google Shape;97;p9"/>
          <p:cNvPicPr preferRelativeResize="0"/>
          <p:nvPr/>
        </p:nvPicPr>
        <p:blipFill rotWithShape="1">
          <a:blip r:embed="rId3">
            <a:alphaModFix/>
          </a:blip>
          <a:srcRect/>
          <a:stretch/>
        </p:blipFill>
        <p:spPr>
          <a:xfrm>
            <a:off x="838199" y="6146800"/>
            <a:ext cx="1725170" cy="362866"/>
          </a:xfrm>
          <a:prstGeom prst="rect">
            <a:avLst/>
          </a:prstGeom>
          <a:noFill/>
          <a:ln>
            <a:noFill/>
          </a:ln>
        </p:spPr>
      </p:pic>
    </p:spTree>
    <p:extLst>
      <p:ext uri="{BB962C8B-B14F-4D97-AF65-F5344CB8AC3E}">
        <p14:creationId xmlns:p14="http://schemas.microsoft.com/office/powerpoint/2010/main" val="29511810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5"/>
        <p:cNvGrpSpPr/>
        <p:nvPr/>
      </p:nvGrpSpPr>
      <p:grpSpPr>
        <a:xfrm>
          <a:off x="0" y="0"/>
          <a:ext cx="0" cy="0"/>
          <a:chOff x="0" y="0"/>
          <a:chExt cx="0" cy="0"/>
        </a:xfrm>
      </p:grpSpPr>
      <p:pic>
        <p:nvPicPr>
          <p:cNvPr id="16" name="Google Shape;16;p2" descr="A close up of a logo&#10;&#10;Description automatically generated"/>
          <p:cNvPicPr preferRelativeResize="0"/>
          <p:nvPr/>
        </p:nvPicPr>
        <p:blipFill rotWithShape="1">
          <a:blip r:embed="rId2">
            <a:alphaModFix/>
          </a:blip>
          <a:srcRect/>
          <a:stretch/>
        </p:blipFill>
        <p:spPr>
          <a:xfrm>
            <a:off x="-3372" y="1896"/>
            <a:ext cx="12195372" cy="6856104"/>
          </a:xfrm>
          <a:prstGeom prst="rect">
            <a:avLst/>
          </a:prstGeom>
          <a:noFill/>
          <a:ln>
            <a:noFill/>
          </a:ln>
        </p:spPr>
      </p:pic>
      <p:sp>
        <p:nvSpPr>
          <p:cNvPr id="17" name="Google Shape;17;p2"/>
          <p:cNvSpPr txBox="1">
            <a:spLocks noGrp="1"/>
          </p:cNvSpPr>
          <p:nvPr>
            <p:ph type="ctrTitle"/>
          </p:nvPr>
        </p:nvSpPr>
        <p:spPr>
          <a:xfrm>
            <a:off x="1524000" y="1682223"/>
            <a:ext cx="7782046" cy="2782368"/>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dk1"/>
              </a:buClr>
              <a:buSzPts val="6000"/>
              <a:buFont typeface="Anton"/>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2"/>
          <p:cNvSpPr/>
          <p:nvPr/>
        </p:nvSpPr>
        <p:spPr>
          <a:xfrm>
            <a:off x="-3372" y="1018572"/>
            <a:ext cx="813600" cy="436365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7F5F2"/>
              </a:solidFill>
              <a:effectLst/>
              <a:uLnTx/>
              <a:uFillTx/>
              <a:latin typeface="Libre Franklin"/>
              <a:ea typeface="Libre Franklin"/>
              <a:cs typeface="Libre Franklin"/>
              <a:sym typeface="Libre Franklin"/>
            </a:endParaRPr>
          </a:p>
        </p:txBody>
      </p:sp>
      <p:cxnSp>
        <p:nvCxnSpPr>
          <p:cNvPr id="19" name="Google Shape;19;p2"/>
          <p:cNvCxnSpPr/>
          <p:nvPr/>
        </p:nvCxnSpPr>
        <p:spPr>
          <a:xfrm rot="10800000">
            <a:off x="1524000" y="1018572"/>
            <a:ext cx="427299" cy="0"/>
          </a:xfrm>
          <a:prstGeom prst="straightConnector1">
            <a:avLst/>
          </a:prstGeom>
          <a:noFill/>
          <a:ln w="28575" cap="flat" cmpd="sng">
            <a:solidFill>
              <a:schemeClr val="dk1"/>
            </a:solidFill>
            <a:prstDash val="solid"/>
            <a:miter lim="800000"/>
            <a:headEnd type="none" w="sm" len="sm"/>
            <a:tailEnd type="none" w="sm" len="sm"/>
          </a:ln>
        </p:spPr>
      </p:cxnSp>
      <p:sp>
        <p:nvSpPr>
          <p:cNvPr id="20" name="Google Shape;20;p2"/>
          <p:cNvSpPr txBox="1">
            <a:spLocks noGrp="1"/>
          </p:cNvSpPr>
          <p:nvPr>
            <p:ph type="body" idx="1"/>
          </p:nvPr>
        </p:nvSpPr>
        <p:spPr>
          <a:xfrm>
            <a:off x="1524000" y="5128241"/>
            <a:ext cx="1922463" cy="253384"/>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chemeClr val="dk1"/>
              </a:buClr>
              <a:buSzPts val="1400"/>
              <a:buNone/>
              <a:defRPr sz="14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1" name="Google Shape;21;p2"/>
          <p:cNvPicPr preferRelativeResize="0"/>
          <p:nvPr/>
        </p:nvPicPr>
        <p:blipFill rotWithShape="1">
          <a:blip r:embed="rId3">
            <a:alphaModFix/>
          </a:blip>
          <a:srcRect/>
          <a:stretch/>
        </p:blipFill>
        <p:spPr>
          <a:xfrm>
            <a:off x="9719733" y="6159500"/>
            <a:ext cx="1725170" cy="362866"/>
          </a:xfrm>
          <a:prstGeom prst="rect">
            <a:avLst/>
          </a:prstGeom>
          <a:noFill/>
          <a:ln>
            <a:noFill/>
          </a:ln>
        </p:spPr>
      </p:pic>
    </p:spTree>
    <p:extLst>
      <p:ext uri="{BB962C8B-B14F-4D97-AF65-F5344CB8AC3E}">
        <p14:creationId xmlns:p14="http://schemas.microsoft.com/office/powerpoint/2010/main" val="35399483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3 Column Layout">
  <p:cSld name="3 Column Layout">
    <p:spTree>
      <p:nvGrpSpPr>
        <p:cNvPr id="1" name="Shape 22"/>
        <p:cNvGrpSpPr/>
        <p:nvPr/>
      </p:nvGrpSpPr>
      <p:grpSpPr>
        <a:xfrm>
          <a:off x="0" y="0"/>
          <a:ext cx="0" cy="0"/>
          <a:chOff x="0" y="0"/>
          <a:chExt cx="0" cy="0"/>
        </a:xfrm>
      </p:grpSpPr>
      <p:pic>
        <p:nvPicPr>
          <p:cNvPr id="23" name="Google Shape;23;p3" descr="A close up of a logo&#10;&#10;Description automatically generated"/>
          <p:cNvPicPr preferRelativeResize="0"/>
          <p:nvPr/>
        </p:nvPicPr>
        <p:blipFill rotWithShape="1">
          <a:blip r:embed="rId2">
            <a:alphaModFix/>
          </a:blip>
          <a:srcRect/>
          <a:stretch/>
        </p:blipFill>
        <p:spPr>
          <a:xfrm>
            <a:off x="0" y="1896"/>
            <a:ext cx="12192000" cy="6854208"/>
          </a:xfrm>
          <a:prstGeom prst="rect">
            <a:avLst/>
          </a:prstGeom>
          <a:noFill/>
          <a:ln>
            <a:noFill/>
          </a:ln>
        </p:spPr>
      </p:pic>
      <p:sp>
        <p:nvSpPr>
          <p:cNvPr id="24" name="Google Shape;24;p3"/>
          <p:cNvSpPr txBox="1">
            <a:spLocks noGrp="1"/>
          </p:cNvSpPr>
          <p:nvPr>
            <p:ph type="title"/>
          </p:nvPr>
        </p:nvSpPr>
        <p:spPr>
          <a:xfrm>
            <a:off x="838200" y="648182"/>
            <a:ext cx="8444696" cy="1042506"/>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3"/>
          <p:cNvSpPr txBox="1">
            <a:spLocks noGrp="1"/>
          </p:cNvSpPr>
          <p:nvPr>
            <p:ph type="sldNum" idx="12"/>
          </p:nvPr>
        </p:nvSpPr>
        <p:spPr>
          <a:xfrm>
            <a:off x="10375270" y="6356350"/>
            <a:ext cx="978529" cy="25209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AU" sz="1200" b="0" i="0" u="none" strike="noStrike" kern="0" cap="none" spc="0" normalizeH="0" baseline="0" noProof="0">
                <a:ln>
                  <a:noFill/>
                </a:ln>
                <a:solidFill>
                  <a:srgbClr val="000000"/>
                </a:solidFill>
                <a:effectLst/>
                <a:uLnTx/>
                <a:uFillTx/>
                <a:latin typeface="Libre Franklin"/>
                <a:cs typeface="Libre Franklin"/>
                <a:sym typeface="Libre Franklin"/>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000000"/>
              </a:solidFill>
              <a:effectLst/>
              <a:uLnTx/>
              <a:uFillTx/>
              <a:latin typeface="Libre Franklin"/>
              <a:cs typeface="Libre Franklin"/>
              <a:sym typeface="Libre Franklin"/>
            </a:endParaRPr>
          </a:p>
        </p:txBody>
      </p:sp>
      <p:cxnSp>
        <p:nvCxnSpPr>
          <p:cNvPr id="26" name="Google Shape;26;p3"/>
          <p:cNvCxnSpPr/>
          <p:nvPr/>
        </p:nvCxnSpPr>
        <p:spPr>
          <a:xfrm rot="10800000">
            <a:off x="10926501" y="642917"/>
            <a:ext cx="427299" cy="0"/>
          </a:xfrm>
          <a:prstGeom prst="straightConnector1">
            <a:avLst/>
          </a:prstGeom>
          <a:noFill/>
          <a:ln w="28575" cap="flat" cmpd="sng">
            <a:solidFill>
              <a:schemeClr val="dk1"/>
            </a:solidFill>
            <a:prstDash val="solid"/>
            <a:miter lim="800000"/>
            <a:headEnd type="none" w="sm" len="sm"/>
            <a:tailEnd type="none" w="sm" len="sm"/>
          </a:ln>
        </p:spPr>
      </p:cxnSp>
      <p:sp>
        <p:nvSpPr>
          <p:cNvPr id="27" name="Google Shape;27;p3"/>
          <p:cNvSpPr txBox="1">
            <a:spLocks noGrp="1"/>
          </p:cNvSpPr>
          <p:nvPr>
            <p:ph type="body" idx="1"/>
          </p:nvPr>
        </p:nvSpPr>
        <p:spPr>
          <a:xfrm>
            <a:off x="4564766" y="2336974"/>
            <a:ext cx="3062468" cy="487249"/>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chemeClr val="accent1"/>
              </a:buClr>
              <a:buSzPts val="2800"/>
              <a:buNone/>
              <a:defRPr>
                <a:solidFill>
                  <a:schemeClr val="accent1"/>
                </a:solidFill>
                <a:latin typeface="Anton"/>
                <a:ea typeface="Anton"/>
                <a:cs typeface="Anton"/>
                <a:sym typeface="Anton"/>
              </a:defRPr>
            </a:lvl1pPr>
            <a:lvl2pPr marL="914400" lvl="1" indent="-228600" algn="l">
              <a:lnSpc>
                <a:spcPct val="90000"/>
              </a:lnSpc>
              <a:spcBef>
                <a:spcPts val="500"/>
              </a:spcBef>
              <a:spcAft>
                <a:spcPts val="0"/>
              </a:spcAft>
              <a:buClr>
                <a:schemeClr val="dk1"/>
              </a:buClr>
              <a:buSzPts val="2400"/>
              <a:buNone/>
              <a:defRPr>
                <a:latin typeface="Libre Franklin"/>
                <a:ea typeface="Libre Franklin"/>
                <a:cs typeface="Libre Franklin"/>
                <a:sym typeface="Libre Franklin"/>
              </a:defRPr>
            </a:lvl2pPr>
            <a:lvl3pPr marL="1371600" lvl="2" indent="-228600" algn="l">
              <a:lnSpc>
                <a:spcPct val="90000"/>
              </a:lnSpc>
              <a:spcBef>
                <a:spcPts val="500"/>
              </a:spcBef>
              <a:spcAft>
                <a:spcPts val="0"/>
              </a:spcAft>
              <a:buClr>
                <a:schemeClr val="dk1"/>
              </a:buClr>
              <a:buSzPts val="2000"/>
              <a:buNone/>
              <a:defRPr>
                <a:latin typeface="Libre Franklin"/>
                <a:ea typeface="Libre Franklin"/>
                <a:cs typeface="Libre Franklin"/>
                <a:sym typeface="Libre Franklin"/>
              </a:defRPr>
            </a:lvl3pPr>
            <a:lvl4pPr marL="1828800" lvl="3" indent="-228600" algn="l">
              <a:lnSpc>
                <a:spcPct val="90000"/>
              </a:lnSpc>
              <a:spcBef>
                <a:spcPts val="500"/>
              </a:spcBef>
              <a:spcAft>
                <a:spcPts val="0"/>
              </a:spcAft>
              <a:buClr>
                <a:schemeClr val="dk1"/>
              </a:buClr>
              <a:buSzPts val="1600"/>
              <a:buNone/>
              <a:defRPr>
                <a:latin typeface="Libre Franklin"/>
                <a:ea typeface="Libre Franklin"/>
                <a:cs typeface="Libre Franklin"/>
                <a:sym typeface="Libre Franklin"/>
              </a:defRPr>
            </a:lvl4pPr>
            <a:lvl5pPr marL="2286000" lvl="4" indent="-228600" algn="l">
              <a:lnSpc>
                <a:spcPct val="90000"/>
              </a:lnSpc>
              <a:spcBef>
                <a:spcPts val="500"/>
              </a:spcBef>
              <a:spcAft>
                <a:spcPts val="0"/>
              </a:spcAft>
              <a:buClr>
                <a:schemeClr val="dk1"/>
              </a:buClr>
              <a:buSzPts val="1400"/>
              <a:buNone/>
              <a:defRPr>
                <a:latin typeface="Libre Franklin"/>
                <a:ea typeface="Libre Franklin"/>
                <a:cs typeface="Libre Franklin"/>
                <a:sym typeface="Libre Franklin"/>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3"/>
          <p:cNvSpPr txBox="1">
            <a:spLocks noGrp="1"/>
          </p:cNvSpPr>
          <p:nvPr>
            <p:ph type="body" idx="2"/>
          </p:nvPr>
        </p:nvSpPr>
        <p:spPr>
          <a:xfrm>
            <a:off x="826143" y="2336974"/>
            <a:ext cx="3062468" cy="487249"/>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chemeClr val="accent1"/>
              </a:buClr>
              <a:buSzPts val="2800"/>
              <a:buNone/>
              <a:defRPr>
                <a:solidFill>
                  <a:schemeClr val="accent1"/>
                </a:solidFill>
                <a:latin typeface="Anton"/>
                <a:ea typeface="Anton"/>
                <a:cs typeface="Anton"/>
                <a:sym typeface="Anton"/>
              </a:defRPr>
            </a:lvl1pPr>
            <a:lvl2pPr marL="914400" lvl="1" indent="-228600" algn="l">
              <a:lnSpc>
                <a:spcPct val="90000"/>
              </a:lnSpc>
              <a:spcBef>
                <a:spcPts val="500"/>
              </a:spcBef>
              <a:spcAft>
                <a:spcPts val="0"/>
              </a:spcAft>
              <a:buClr>
                <a:schemeClr val="dk1"/>
              </a:buClr>
              <a:buSzPts val="2400"/>
              <a:buNone/>
              <a:defRPr>
                <a:latin typeface="Libre Franklin"/>
                <a:ea typeface="Libre Franklin"/>
                <a:cs typeface="Libre Franklin"/>
                <a:sym typeface="Libre Franklin"/>
              </a:defRPr>
            </a:lvl2pPr>
            <a:lvl3pPr marL="1371600" lvl="2" indent="-228600" algn="l">
              <a:lnSpc>
                <a:spcPct val="90000"/>
              </a:lnSpc>
              <a:spcBef>
                <a:spcPts val="500"/>
              </a:spcBef>
              <a:spcAft>
                <a:spcPts val="0"/>
              </a:spcAft>
              <a:buClr>
                <a:schemeClr val="dk1"/>
              </a:buClr>
              <a:buSzPts val="2000"/>
              <a:buNone/>
              <a:defRPr>
                <a:latin typeface="Libre Franklin"/>
                <a:ea typeface="Libre Franklin"/>
                <a:cs typeface="Libre Franklin"/>
                <a:sym typeface="Libre Franklin"/>
              </a:defRPr>
            </a:lvl3pPr>
            <a:lvl4pPr marL="1828800" lvl="3" indent="-228600" algn="l">
              <a:lnSpc>
                <a:spcPct val="90000"/>
              </a:lnSpc>
              <a:spcBef>
                <a:spcPts val="500"/>
              </a:spcBef>
              <a:spcAft>
                <a:spcPts val="0"/>
              </a:spcAft>
              <a:buClr>
                <a:schemeClr val="dk1"/>
              </a:buClr>
              <a:buSzPts val="1600"/>
              <a:buNone/>
              <a:defRPr>
                <a:latin typeface="Libre Franklin"/>
                <a:ea typeface="Libre Franklin"/>
                <a:cs typeface="Libre Franklin"/>
                <a:sym typeface="Libre Franklin"/>
              </a:defRPr>
            </a:lvl4pPr>
            <a:lvl5pPr marL="2286000" lvl="4" indent="-228600" algn="l">
              <a:lnSpc>
                <a:spcPct val="90000"/>
              </a:lnSpc>
              <a:spcBef>
                <a:spcPts val="500"/>
              </a:spcBef>
              <a:spcAft>
                <a:spcPts val="0"/>
              </a:spcAft>
              <a:buClr>
                <a:schemeClr val="dk1"/>
              </a:buClr>
              <a:buSzPts val="1400"/>
              <a:buNone/>
              <a:defRPr>
                <a:latin typeface="Libre Franklin"/>
                <a:ea typeface="Libre Franklin"/>
                <a:cs typeface="Libre Franklin"/>
                <a:sym typeface="Libre Franklin"/>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 name="Google Shape;29;p3"/>
          <p:cNvSpPr txBox="1">
            <a:spLocks noGrp="1"/>
          </p:cNvSpPr>
          <p:nvPr>
            <p:ph type="body" idx="3"/>
          </p:nvPr>
        </p:nvSpPr>
        <p:spPr>
          <a:xfrm>
            <a:off x="4564766" y="2939973"/>
            <a:ext cx="3062468" cy="487249"/>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chemeClr val="dk1"/>
              </a:buClr>
              <a:buSzPts val="1400"/>
              <a:buNone/>
              <a:defRPr sz="1400">
                <a:solidFill>
                  <a:schemeClr val="dk1"/>
                </a:solidFill>
                <a:latin typeface="Libre Franklin Medium"/>
                <a:ea typeface="Libre Franklin Medium"/>
                <a:cs typeface="Libre Franklin Medium"/>
                <a:sym typeface="Libre Franklin Medium"/>
              </a:defRPr>
            </a:lvl1pPr>
            <a:lvl2pPr marL="914400" lvl="1" indent="-228600" algn="l">
              <a:lnSpc>
                <a:spcPct val="90000"/>
              </a:lnSpc>
              <a:spcBef>
                <a:spcPts val="500"/>
              </a:spcBef>
              <a:spcAft>
                <a:spcPts val="0"/>
              </a:spcAft>
              <a:buClr>
                <a:schemeClr val="dk1"/>
              </a:buClr>
              <a:buSzPts val="2400"/>
              <a:buNone/>
              <a:defRPr>
                <a:latin typeface="Libre Franklin"/>
                <a:ea typeface="Libre Franklin"/>
                <a:cs typeface="Libre Franklin"/>
                <a:sym typeface="Libre Franklin"/>
              </a:defRPr>
            </a:lvl2pPr>
            <a:lvl3pPr marL="1371600" lvl="2" indent="-228600" algn="l">
              <a:lnSpc>
                <a:spcPct val="90000"/>
              </a:lnSpc>
              <a:spcBef>
                <a:spcPts val="500"/>
              </a:spcBef>
              <a:spcAft>
                <a:spcPts val="0"/>
              </a:spcAft>
              <a:buClr>
                <a:schemeClr val="dk1"/>
              </a:buClr>
              <a:buSzPts val="2000"/>
              <a:buNone/>
              <a:defRPr>
                <a:latin typeface="Libre Franklin"/>
                <a:ea typeface="Libre Franklin"/>
                <a:cs typeface="Libre Franklin"/>
                <a:sym typeface="Libre Franklin"/>
              </a:defRPr>
            </a:lvl3pPr>
            <a:lvl4pPr marL="1828800" lvl="3" indent="-228600" algn="l">
              <a:lnSpc>
                <a:spcPct val="90000"/>
              </a:lnSpc>
              <a:spcBef>
                <a:spcPts val="500"/>
              </a:spcBef>
              <a:spcAft>
                <a:spcPts val="0"/>
              </a:spcAft>
              <a:buClr>
                <a:schemeClr val="dk1"/>
              </a:buClr>
              <a:buSzPts val="1600"/>
              <a:buNone/>
              <a:defRPr>
                <a:latin typeface="Libre Franklin"/>
                <a:ea typeface="Libre Franklin"/>
                <a:cs typeface="Libre Franklin"/>
                <a:sym typeface="Libre Franklin"/>
              </a:defRPr>
            </a:lvl4pPr>
            <a:lvl5pPr marL="2286000" lvl="4" indent="-228600" algn="l">
              <a:lnSpc>
                <a:spcPct val="90000"/>
              </a:lnSpc>
              <a:spcBef>
                <a:spcPts val="500"/>
              </a:spcBef>
              <a:spcAft>
                <a:spcPts val="0"/>
              </a:spcAft>
              <a:buClr>
                <a:schemeClr val="dk1"/>
              </a:buClr>
              <a:buSzPts val="1400"/>
              <a:buNone/>
              <a:defRPr>
                <a:latin typeface="Libre Franklin"/>
                <a:ea typeface="Libre Franklin"/>
                <a:cs typeface="Libre Franklin"/>
                <a:sym typeface="Libre Franklin"/>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3"/>
          <p:cNvSpPr txBox="1">
            <a:spLocks noGrp="1"/>
          </p:cNvSpPr>
          <p:nvPr>
            <p:ph type="body" idx="4"/>
          </p:nvPr>
        </p:nvSpPr>
        <p:spPr>
          <a:xfrm>
            <a:off x="826143" y="2939973"/>
            <a:ext cx="3062468" cy="487249"/>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chemeClr val="dk1"/>
              </a:buClr>
              <a:buSzPts val="1400"/>
              <a:buNone/>
              <a:defRPr sz="1400">
                <a:solidFill>
                  <a:schemeClr val="dk1"/>
                </a:solidFill>
                <a:latin typeface="Libre Franklin Medium"/>
                <a:ea typeface="Libre Franklin Medium"/>
                <a:cs typeface="Libre Franklin Medium"/>
                <a:sym typeface="Libre Franklin Medium"/>
              </a:defRPr>
            </a:lvl1pPr>
            <a:lvl2pPr marL="914400" lvl="1" indent="-228600" algn="l">
              <a:lnSpc>
                <a:spcPct val="90000"/>
              </a:lnSpc>
              <a:spcBef>
                <a:spcPts val="500"/>
              </a:spcBef>
              <a:spcAft>
                <a:spcPts val="0"/>
              </a:spcAft>
              <a:buClr>
                <a:schemeClr val="dk1"/>
              </a:buClr>
              <a:buSzPts val="2400"/>
              <a:buNone/>
              <a:defRPr>
                <a:latin typeface="Libre Franklin"/>
                <a:ea typeface="Libre Franklin"/>
                <a:cs typeface="Libre Franklin"/>
                <a:sym typeface="Libre Franklin"/>
              </a:defRPr>
            </a:lvl2pPr>
            <a:lvl3pPr marL="1371600" lvl="2" indent="-228600" algn="l">
              <a:lnSpc>
                <a:spcPct val="90000"/>
              </a:lnSpc>
              <a:spcBef>
                <a:spcPts val="500"/>
              </a:spcBef>
              <a:spcAft>
                <a:spcPts val="0"/>
              </a:spcAft>
              <a:buClr>
                <a:schemeClr val="dk1"/>
              </a:buClr>
              <a:buSzPts val="2000"/>
              <a:buNone/>
              <a:defRPr>
                <a:latin typeface="Libre Franklin"/>
                <a:ea typeface="Libre Franklin"/>
                <a:cs typeface="Libre Franklin"/>
                <a:sym typeface="Libre Franklin"/>
              </a:defRPr>
            </a:lvl3pPr>
            <a:lvl4pPr marL="1828800" lvl="3" indent="-228600" algn="l">
              <a:lnSpc>
                <a:spcPct val="90000"/>
              </a:lnSpc>
              <a:spcBef>
                <a:spcPts val="500"/>
              </a:spcBef>
              <a:spcAft>
                <a:spcPts val="0"/>
              </a:spcAft>
              <a:buClr>
                <a:schemeClr val="dk1"/>
              </a:buClr>
              <a:buSzPts val="1600"/>
              <a:buNone/>
              <a:defRPr>
                <a:latin typeface="Libre Franklin"/>
                <a:ea typeface="Libre Franklin"/>
                <a:cs typeface="Libre Franklin"/>
                <a:sym typeface="Libre Franklin"/>
              </a:defRPr>
            </a:lvl4pPr>
            <a:lvl5pPr marL="2286000" lvl="4" indent="-228600" algn="l">
              <a:lnSpc>
                <a:spcPct val="90000"/>
              </a:lnSpc>
              <a:spcBef>
                <a:spcPts val="500"/>
              </a:spcBef>
              <a:spcAft>
                <a:spcPts val="0"/>
              </a:spcAft>
              <a:buClr>
                <a:schemeClr val="dk1"/>
              </a:buClr>
              <a:buSzPts val="1400"/>
              <a:buNone/>
              <a:defRPr>
                <a:latin typeface="Libre Franklin"/>
                <a:ea typeface="Libre Franklin"/>
                <a:cs typeface="Libre Franklin"/>
                <a:sym typeface="Libre Franklin"/>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3"/>
          <p:cNvSpPr txBox="1">
            <a:spLocks noGrp="1"/>
          </p:cNvSpPr>
          <p:nvPr>
            <p:ph type="body" idx="5"/>
          </p:nvPr>
        </p:nvSpPr>
        <p:spPr>
          <a:xfrm>
            <a:off x="826143" y="3325497"/>
            <a:ext cx="3062468" cy="1400537"/>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chemeClr val="dk1"/>
              </a:buClr>
              <a:buSzPts val="1400"/>
              <a:buNone/>
              <a:defRPr sz="1400">
                <a:solidFill>
                  <a:schemeClr val="dk1"/>
                </a:solidFill>
                <a:latin typeface="Libre Franklin"/>
                <a:ea typeface="Libre Franklin"/>
                <a:cs typeface="Libre Franklin"/>
                <a:sym typeface="Libre Franklin"/>
              </a:defRPr>
            </a:lvl1pPr>
            <a:lvl2pPr marL="914400" lvl="1" indent="-228600" algn="l">
              <a:lnSpc>
                <a:spcPct val="90000"/>
              </a:lnSpc>
              <a:spcBef>
                <a:spcPts val="500"/>
              </a:spcBef>
              <a:spcAft>
                <a:spcPts val="0"/>
              </a:spcAft>
              <a:buClr>
                <a:schemeClr val="dk1"/>
              </a:buClr>
              <a:buSzPts val="2400"/>
              <a:buNone/>
              <a:defRPr>
                <a:latin typeface="Libre Franklin"/>
                <a:ea typeface="Libre Franklin"/>
                <a:cs typeface="Libre Franklin"/>
                <a:sym typeface="Libre Franklin"/>
              </a:defRPr>
            </a:lvl2pPr>
            <a:lvl3pPr marL="1371600" lvl="2" indent="-228600" algn="l">
              <a:lnSpc>
                <a:spcPct val="90000"/>
              </a:lnSpc>
              <a:spcBef>
                <a:spcPts val="500"/>
              </a:spcBef>
              <a:spcAft>
                <a:spcPts val="0"/>
              </a:spcAft>
              <a:buClr>
                <a:schemeClr val="dk1"/>
              </a:buClr>
              <a:buSzPts val="2000"/>
              <a:buNone/>
              <a:defRPr>
                <a:latin typeface="Libre Franklin"/>
                <a:ea typeface="Libre Franklin"/>
                <a:cs typeface="Libre Franklin"/>
                <a:sym typeface="Libre Franklin"/>
              </a:defRPr>
            </a:lvl3pPr>
            <a:lvl4pPr marL="1828800" lvl="3" indent="-228600" algn="l">
              <a:lnSpc>
                <a:spcPct val="90000"/>
              </a:lnSpc>
              <a:spcBef>
                <a:spcPts val="500"/>
              </a:spcBef>
              <a:spcAft>
                <a:spcPts val="0"/>
              </a:spcAft>
              <a:buClr>
                <a:schemeClr val="dk1"/>
              </a:buClr>
              <a:buSzPts val="1600"/>
              <a:buNone/>
              <a:defRPr>
                <a:latin typeface="Libre Franklin"/>
                <a:ea typeface="Libre Franklin"/>
                <a:cs typeface="Libre Franklin"/>
                <a:sym typeface="Libre Franklin"/>
              </a:defRPr>
            </a:lvl4pPr>
            <a:lvl5pPr marL="2286000" lvl="4" indent="-228600" algn="l">
              <a:lnSpc>
                <a:spcPct val="90000"/>
              </a:lnSpc>
              <a:spcBef>
                <a:spcPts val="500"/>
              </a:spcBef>
              <a:spcAft>
                <a:spcPts val="0"/>
              </a:spcAft>
              <a:buClr>
                <a:schemeClr val="dk1"/>
              </a:buClr>
              <a:buSzPts val="1400"/>
              <a:buNone/>
              <a:defRPr>
                <a:latin typeface="Libre Franklin"/>
                <a:ea typeface="Libre Franklin"/>
                <a:cs typeface="Libre Franklin"/>
                <a:sym typeface="Libre Franklin"/>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3"/>
          <p:cNvSpPr txBox="1">
            <a:spLocks noGrp="1"/>
          </p:cNvSpPr>
          <p:nvPr>
            <p:ph type="body" idx="6"/>
          </p:nvPr>
        </p:nvSpPr>
        <p:spPr>
          <a:xfrm>
            <a:off x="4564766" y="3325497"/>
            <a:ext cx="3062468" cy="1400537"/>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chemeClr val="dk1"/>
              </a:buClr>
              <a:buSzPts val="1400"/>
              <a:buNone/>
              <a:defRPr sz="1400">
                <a:solidFill>
                  <a:schemeClr val="dk1"/>
                </a:solidFill>
                <a:latin typeface="Libre Franklin"/>
                <a:ea typeface="Libre Franklin"/>
                <a:cs typeface="Libre Franklin"/>
                <a:sym typeface="Libre Franklin"/>
              </a:defRPr>
            </a:lvl1pPr>
            <a:lvl2pPr marL="914400" lvl="1" indent="-228600" algn="l">
              <a:lnSpc>
                <a:spcPct val="90000"/>
              </a:lnSpc>
              <a:spcBef>
                <a:spcPts val="500"/>
              </a:spcBef>
              <a:spcAft>
                <a:spcPts val="0"/>
              </a:spcAft>
              <a:buClr>
                <a:schemeClr val="dk1"/>
              </a:buClr>
              <a:buSzPts val="2400"/>
              <a:buNone/>
              <a:defRPr>
                <a:latin typeface="Libre Franklin"/>
                <a:ea typeface="Libre Franklin"/>
                <a:cs typeface="Libre Franklin"/>
                <a:sym typeface="Libre Franklin"/>
              </a:defRPr>
            </a:lvl2pPr>
            <a:lvl3pPr marL="1371600" lvl="2" indent="-228600" algn="l">
              <a:lnSpc>
                <a:spcPct val="90000"/>
              </a:lnSpc>
              <a:spcBef>
                <a:spcPts val="500"/>
              </a:spcBef>
              <a:spcAft>
                <a:spcPts val="0"/>
              </a:spcAft>
              <a:buClr>
                <a:schemeClr val="dk1"/>
              </a:buClr>
              <a:buSzPts val="2000"/>
              <a:buNone/>
              <a:defRPr>
                <a:latin typeface="Libre Franklin"/>
                <a:ea typeface="Libre Franklin"/>
                <a:cs typeface="Libre Franklin"/>
                <a:sym typeface="Libre Franklin"/>
              </a:defRPr>
            </a:lvl3pPr>
            <a:lvl4pPr marL="1828800" lvl="3" indent="-228600" algn="l">
              <a:lnSpc>
                <a:spcPct val="90000"/>
              </a:lnSpc>
              <a:spcBef>
                <a:spcPts val="500"/>
              </a:spcBef>
              <a:spcAft>
                <a:spcPts val="0"/>
              </a:spcAft>
              <a:buClr>
                <a:schemeClr val="dk1"/>
              </a:buClr>
              <a:buSzPts val="1600"/>
              <a:buNone/>
              <a:defRPr>
                <a:latin typeface="Libre Franklin"/>
                <a:ea typeface="Libre Franklin"/>
                <a:cs typeface="Libre Franklin"/>
                <a:sym typeface="Libre Franklin"/>
              </a:defRPr>
            </a:lvl4pPr>
            <a:lvl5pPr marL="2286000" lvl="4" indent="-228600" algn="l">
              <a:lnSpc>
                <a:spcPct val="90000"/>
              </a:lnSpc>
              <a:spcBef>
                <a:spcPts val="500"/>
              </a:spcBef>
              <a:spcAft>
                <a:spcPts val="0"/>
              </a:spcAft>
              <a:buClr>
                <a:schemeClr val="dk1"/>
              </a:buClr>
              <a:buSzPts val="1400"/>
              <a:buNone/>
              <a:defRPr>
                <a:latin typeface="Libre Franklin"/>
                <a:ea typeface="Libre Franklin"/>
                <a:cs typeface="Libre Franklin"/>
                <a:sym typeface="Libre Franklin"/>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3"/>
          <p:cNvSpPr txBox="1">
            <a:spLocks noGrp="1"/>
          </p:cNvSpPr>
          <p:nvPr>
            <p:ph type="body" idx="7"/>
          </p:nvPr>
        </p:nvSpPr>
        <p:spPr>
          <a:xfrm>
            <a:off x="8361262" y="2336974"/>
            <a:ext cx="3062468" cy="487249"/>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chemeClr val="accent1"/>
              </a:buClr>
              <a:buSzPts val="2800"/>
              <a:buNone/>
              <a:defRPr>
                <a:solidFill>
                  <a:schemeClr val="accent1"/>
                </a:solidFill>
                <a:latin typeface="Anton"/>
                <a:ea typeface="Anton"/>
                <a:cs typeface="Anton"/>
                <a:sym typeface="Anton"/>
              </a:defRPr>
            </a:lvl1pPr>
            <a:lvl2pPr marL="914400" lvl="1" indent="-228600" algn="l">
              <a:lnSpc>
                <a:spcPct val="90000"/>
              </a:lnSpc>
              <a:spcBef>
                <a:spcPts val="500"/>
              </a:spcBef>
              <a:spcAft>
                <a:spcPts val="0"/>
              </a:spcAft>
              <a:buClr>
                <a:schemeClr val="dk1"/>
              </a:buClr>
              <a:buSzPts val="2400"/>
              <a:buNone/>
              <a:defRPr>
                <a:latin typeface="Libre Franklin"/>
                <a:ea typeface="Libre Franklin"/>
                <a:cs typeface="Libre Franklin"/>
                <a:sym typeface="Libre Franklin"/>
              </a:defRPr>
            </a:lvl2pPr>
            <a:lvl3pPr marL="1371600" lvl="2" indent="-228600" algn="l">
              <a:lnSpc>
                <a:spcPct val="90000"/>
              </a:lnSpc>
              <a:spcBef>
                <a:spcPts val="500"/>
              </a:spcBef>
              <a:spcAft>
                <a:spcPts val="0"/>
              </a:spcAft>
              <a:buClr>
                <a:schemeClr val="dk1"/>
              </a:buClr>
              <a:buSzPts val="2000"/>
              <a:buNone/>
              <a:defRPr>
                <a:latin typeface="Libre Franklin"/>
                <a:ea typeface="Libre Franklin"/>
                <a:cs typeface="Libre Franklin"/>
                <a:sym typeface="Libre Franklin"/>
              </a:defRPr>
            </a:lvl3pPr>
            <a:lvl4pPr marL="1828800" lvl="3" indent="-228600" algn="l">
              <a:lnSpc>
                <a:spcPct val="90000"/>
              </a:lnSpc>
              <a:spcBef>
                <a:spcPts val="500"/>
              </a:spcBef>
              <a:spcAft>
                <a:spcPts val="0"/>
              </a:spcAft>
              <a:buClr>
                <a:schemeClr val="dk1"/>
              </a:buClr>
              <a:buSzPts val="1600"/>
              <a:buNone/>
              <a:defRPr>
                <a:latin typeface="Libre Franklin"/>
                <a:ea typeface="Libre Franklin"/>
                <a:cs typeface="Libre Franklin"/>
                <a:sym typeface="Libre Franklin"/>
              </a:defRPr>
            </a:lvl4pPr>
            <a:lvl5pPr marL="2286000" lvl="4" indent="-228600" algn="l">
              <a:lnSpc>
                <a:spcPct val="90000"/>
              </a:lnSpc>
              <a:spcBef>
                <a:spcPts val="500"/>
              </a:spcBef>
              <a:spcAft>
                <a:spcPts val="0"/>
              </a:spcAft>
              <a:buClr>
                <a:schemeClr val="dk1"/>
              </a:buClr>
              <a:buSzPts val="1400"/>
              <a:buNone/>
              <a:defRPr>
                <a:latin typeface="Libre Franklin"/>
                <a:ea typeface="Libre Franklin"/>
                <a:cs typeface="Libre Franklin"/>
                <a:sym typeface="Libre Franklin"/>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 name="Google Shape;34;p3"/>
          <p:cNvSpPr txBox="1">
            <a:spLocks noGrp="1"/>
          </p:cNvSpPr>
          <p:nvPr>
            <p:ph type="body" idx="8"/>
          </p:nvPr>
        </p:nvSpPr>
        <p:spPr>
          <a:xfrm>
            <a:off x="8361262" y="2939973"/>
            <a:ext cx="3062468" cy="487249"/>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chemeClr val="dk1"/>
              </a:buClr>
              <a:buSzPts val="1400"/>
              <a:buNone/>
              <a:defRPr sz="1400">
                <a:solidFill>
                  <a:schemeClr val="dk1"/>
                </a:solidFill>
                <a:latin typeface="Libre Franklin Medium"/>
                <a:ea typeface="Libre Franklin Medium"/>
                <a:cs typeface="Libre Franklin Medium"/>
                <a:sym typeface="Libre Franklin Medium"/>
              </a:defRPr>
            </a:lvl1pPr>
            <a:lvl2pPr marL="914400" lvl="1" indent="-228600" algn="l">
              <a:lnSpc>
                <a:spcPct val="90000"/>
              </a:lnSpc>
              <a:spcBef>
                <a:spcPts val="500"/>
              </a:spcBef>
              <a:spcAft>
                <a:spcPts val="0"/>
              </a:spcAft>
              <a:buClr>
                <a:schemeClr val="dk1"/>
              </a:buClr>
              <a:buSzPts val="2400"/>
              <a:buNone/>
              <a:defRPr>
                <a:latin typeface="Libre Franklin"/>
                <a:ea typeface="Libre Franklin"/>
                <a:cs typeface="Libre Franklin"/>
                <a:sym typeface="Libre Franklin"/>
              </a:defRPr>
            </a:lvl2pPr>
            <a:lvl3pPr marL="1371600" lvl="2" indent="-228600" algn="l">
              <a:lnSpc>
                <a:spcPct val="90000"/>
              </a:lnSpc>
              <a:spcBef>
                <a:spcPts val="500"/>
              </a:spcBef>
              <a:spcAft>
                <a:spcPts val="0"/>
              </a:spcAft>
              <a:buClr>
                <a:schemeClr val="dk1"/>
              </a:buClr>
              <a:buSzPts val="2000"/>
              <a:buNone/>
              <a:defRPr>
                <a:latin typeface="Libre Franklin"/>
                <a:ea typeface="Libre Franklin"/>
                <a:cs typeface="Libre Franklin"/>
                <a:sym typeface="Libre Franklin"/>
              </a:defRPr>
            </a:lvl3pPr>
            <a:lvl4pPr marL="1828800" lvl="3" indent="-228600" algn="l">
              <a:lnSpc>
                <a:spcPct val="90000"/>
              </a:lnSpc>
              <a:spcBef>
                <a:spcPts val="500"/>
              </a:spcBef>
              <a:spcAft>
                <a:spcPts val="0"/>
              </a:spcAft>
              <a:buClr>
                <a:schemeClr val="dk1"/>
              </a:buClr>
              <a:buSzPts val="1600"/>
              <a:buNone/>
              <a:defRPr>
                <a:latin typeface="Libre Franklin"/>
                <a:ea typeface="Libre Franklin"/>
                <a:cs typeface="Libre Franklin"/>
                <a:sym typeface="Libre Franklin"/>
              </a:defRPr>
            </a:lvl4pPr>
            <a:lvl5pPr marL="2286000" lvl="4" indent="-228600" algn="l">
              <a:lnSpc>
                <a:spcPct val="90000"/>
              </a:lnSpc>
              <a:spcBef>
                <a:spcPts val="500"/>
              </a:spcBef>
              <a:spcAft>
                <a:spcPts val="0"/>
              </a:spcAft>
              <a:buClr>
                <a:schemeClr val="dk1"/>
              </a:buClr>
              <a:buSzPts val="1400"/>
              <a:buNone/>
              <a:defRPr>
                <a:latin typeface="Libre Franklin"/>
                <a:ea typeface="Libre Franklin"/>
                <a:cs typeface="Libre Franklin"/>
                <a:sym typeface="Libre Franklin"/>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3"/>
          <p:cNvSpPr txBox="1">
            <a:spLocks noGrp="1"/>
          </p:cNvSpPr>
          <p:nvPr>
            <p:ph type="body" idx="9"/>
          </p:nvPr>
        </p:nvSpPr>
        <p:spPr>
          <a:xfrm>
            <a:off x="8361262" y="3325497"/>
            <a:ext cx="3062468" cy="1400537"/>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chemeClr val="dk1"/>
              </a:buClr>
              <a:buSzPts val="1400"/>
              <a:buNone/>
              <a:defRPr sz="1400">
                <a:solidFill>
                  <a:schemeClr val="dk1"/>
                </a:solidFill>
                <a:latin typeface="Libre Franklin"/>
                <a:ea typeface="Libre Franklin"/>
                <a:cs typeface="Libre Franklin"/>
                <a:sym typeface="Libre Franklin"/>
              </a:defRPr>
            </a:lvl1pPr>
            <a:lvl2pPr marL="914400" lvl="1" indent="-228600" algn="l">
              <a:lnSpc>
                <a:spcPct val="90000"/>
              </a:lnSpc>
              <a:spcBef>
                <a:spcPts val="500"/>
              </a:spcBef>
              <a:spcAft>
                <a:spcPts val="0"/>
              </a:spcAft>
              <a:buClr>
                <a:schemeClr val="dk1"/>
              </a:buClr>
              <a:buSzPts val="2400"/>
              <a:buNone/>
              <a:defRPr>
                <a:latin typeface="Libre Franklin"/>
                <a:ea typeface="Libre Franklin"/>
                <a:cs typeface="Libre Franklin"/>
                <a:sym typeface="Libre Franklin"/>
              </a:defRPr>
            </a:lvl2pPr>
            <a:lvl3pPr marL="1371600" lvl="2" indent="-228600" algn="l">
              <a:lnSpc>
                <a:spcPct val="90000"/>
              </a:lnSpc>
              <a:spcBef>
                <a:spcPts val="500"/>
              </a:spcBef>
              <a:spcAft>
                <a:spcPts val="0"/>
              </a:spcAft>
              <a:buClr>
                <a:schemeClr val="dk1"/>
              </a:buClr>
              <a:buSzPts val="2000"/>
              <a:buNone/>
              <a:defRPr>
                <a:latin typeface="Libre Franklin"/>
                <a:ea typeface="Libre Franklin"/>
                <a:cs typeface="Libre Franklin"/>
                <a:sym typeface="Libre Franklin"/>
              </a:defRPr>
            </a:lvl3pPr>
            <a:lvl4pPr marL="1828800" lvl="3" indent="-228600" algn="l">
              <a:lnSpc>
                <a:spcPct val="90000"/>
              </a:lnSpc>
              <a:spcBef>
                <a:spcPts val="500"/>
              </a:spcBef>
              <a:spcAft>
                <a:spcPts val="0"/>
              </a:spcAft>
              <a:buClr>
                <a:schemeClr val="dk1"/>
              </a:buClr>
              <a:buSzPts val="1600"/>
              <a:buNone/>
              <a:defRPr>
                <a:latin typeface="Libre Franklin"/>
                <a:ea typeface="Libre Franklin"/>
                <a:cs typeface="Libre Franklin"/>
                <a:sym typeface="Libre Franklin"/>
              </a:defRPr>
            </a:lvl4pPr>
            <a:lvl5pPr marL="2286000" lvl="4" indent="-228600" algn="l">
              <a:lnSpc>
                <a:spcPct val="90000"/>
              </a:lnSpc>
              <a:spcBef>
                <a:spcPts val="500"/>
              </a:spcBef>
              <a:spcAft>
                <a:spcPts val="0"/>
              </a:spcAft>
              <a:buClr>
                <a:schemeClr val="dk1"/>
              </a:buClr>
              <a:buSzPts val="1400"/>
              <a:buNone/>
              <a:defRPr>
                <a:latin typeface="Libre Franklin"/>
                <a:ea typeface="Libre Franklin"/>
                <a:cs typeface="Libre Franklin"/>
                <a:sym typeface="Libre Franklin"/>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7" name="Google Shape;37;p3"/>
          <p:cNvPicPr preferRelativeResize="0"/>
          <p:nvPr/>
        </p:nvPicPr>
        <p:blipFill rotWithShape="1">
          <a:blip r:embed="rId3">
            <a:alphaModFix/>
          </a:blip>
          <a:srcRect/>
          <a:stretch/>
        </p:blipFill>
        <p:spPr>
          <a:xfrm>
            <a:off x="762000" y="6159500"/>
            <a:ext cx="1725170" cy="362866"/>
          </a:xfrm>
          <a:prstGeom prst="rect">
            <a:avLst/>
          </a:prstGeom>
          <a:noFill/>
          <a:ln>
            <a:noFill/>
          </a:ln>
        </p:spPr>
      </p:pic>
    </p:spTree>
    <p:extLst>
      <p:ext uri="{BB962C8B-B14F-4D97-AF65-F5344CB8AC3E}">
        <p14:creationId xmlns:p14="http://schemas.microsoft.com/office/powerpoint/2010/main" val="16532733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38"/>
        <p:cNvGrpSpPr/>
        <p:nvPr/>
      </p:nvGrpSpPr>
      <p:grpSpPr>
        <a:xfrm>
          <a:off x="0" y="0"/>
          <a:ext cx="0" cy="0"/>
          <a:chOff x="0" y="0"/>
          <a:chExt cx="0" cy="0"/>
        </a:xfrm>
      </p:grpSpPr>
      <p:pic>
        <p:nvPicPr>
          <p:cNvPr id="39" name="Google Shape;39;p4" descr="A close up of a logo&#10;&#10;Description automatically generated"/>
          <p:cNvPicPr preferRelativeResize="0"/>
          <p:nvPr/>
        </p:nvPicPr>
        <p:blipFill rotWithShape="1">
          <a:blip r:embed="rId2">
            <a:alphaModFix/>
          </a:blip>
          <a:srcRect/>
          <a:stretch/>
        </p:blipFill>
        <p:spPr>
          <a:xfrm>
            <a:off x="-3372" y="1896"/>
            <a:ext cx="12195372" cy="6856104"/>
          </a:xfrm>
          <a:prstGeom prst="rect">
            <a:avLst/>
          </a:prstGeom>
          <a:noFill/>
          <a:ln>
            <a:noFill/>
          </a:ln>
        </p:spPr>
      </p:pic>
      <p:sp>
        <p:nvSpPr>
          <p:cNvPr id="40" name="Google Shape;40;p4"/>
          <p:cNvSpPr txBox="1">
            <a:spLocks noGrp="1"/>
          </p:cNvSpPr>
          <p:nvPr>
            <p:ph type="title"/>
          </p:nvPr>
        </p:nvSpPr>
        <p:spPr>
          <a:xfrm>
            <a:off x="831850" y="1709738"/>
            <a:ext cx="10515600" cy="2852737"/>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dk1"/>
              </a:buClr>
              <a:buSzPts val="6000"/>
              <a:buFont typeface="Anton"/>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4"/>
          <p:cNvSpPr txBox="1">
            <a:spLocks noGrp="1"/>
          </p:cNvSpPr>
          <p:nvPr>
            <p:ph type="body" idx="1"/>
          </p:nvPr>
        </p:nvSpPr>
        <p:spPr>
          <a:xfrm>
            <a:off x="831850" y="4589463"/>
            <a:ext cx="10515600" cy="1500187"/>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2" name="Google Shape;42;p4"/>
          <p:cNvSpPr txBox="1">
            <a:spLocks noGrp="1"/>
          </p:cNvSpPr>
          <p:nvPr>
            <p:ph type="sldNum" idx="12"/>
          </p:nvPr>
        </p:nvSpPr>
        <p:spPr>
          <a:xfrm>
            <a:off x="10375270" y="6356350"/>
            <a:ext cx="978529" cy="25209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AU" sz="1200" b="0" i="0" u="none" strike="noStrike" kern="0" cap="none" spc="0" normalizeH="0" baseline="0" noProof="0">
                <a:ln>
                  <a:noFill/>
                </a:ln>
                <a:solidFill>
                  <a:srgbClr val="000000"/>
                </a:solidFill>
                <a:effectLst/>
                <a:uLnTx/>
                <a:uFillTx/>
                <a:latin typeface="Libre Franklin"/>
                <a:cs typeface="Libre Franklin"/>
                <a:sym typeface="Libre Franklin"/>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000000"/>
              </a:solidFill>
              <a:effectLst/>
              <a:uLnTx/>
              <a:uFillTx/>
              <a:latin typeface="Libre Franklin"/>
              <a:cs typeface="Libre Franklin"/>
              <a:sym typeface="Libre Franklin"/>
            </a:endParaRPr>
          </a:p>
        </p:txBody>
      </p:sp>
      <p:pic>
        <p:nvPicPr>
          <p:cNvPr id="44" name="Google Shape;44;p4"/>
          <p:cNvPicPr preferRelativeResize="0"/>
          <p:nvPr/>
        </p:nvPicPr>
        <p:blipFill rotWithShape="1">
          <a:blip r:embed="rId3">
            <a:alphaModFix/>
          </a:blip>
          <a:srcRect/>
          <a:stretch/>
        </p:blipFill>
        <p:spPr>
          <a:xfrm>
            <a:off x="831850" y="6245579"/>
            <a:ext cx="1725170" cy="362866"/>
          </a:xfrm>
          <a:prstGeom prst="rect">
            <a:avLst/>
          </a:prstGeom>
          <a:noFill/>
          <a:ln>
            <a:noFill/>
          </a:ln>
        </p:spPr>
      </p:pic>
    </p:spTree>
    <p:extLst>
      <p:ext uri="{BB962C8B-B14F-4D97-AF65-F5344CB8AC3E}">
        <p14:creationId xmlns:p14="http://schemas.microsoft.com/office/powerpoint/2010/main" val="33617625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9.xml"/><Relationship Id="rId7" Type="http://schemas.openxmlformats.org/officeDocument/2006/relationships/slideLayout" Target="../slideLayouts/slideLayout1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648182"/>
            <a:ext cx="10515600" cy="1042506"/>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dk1"/>
              </a:buClr>
              <a:buSzPts val="4400"/>
              <a:buFont typeface="Anton"/>
              <a:buNone/>
              <a:defRPr sz="4400" b="0" i="0" u="none" strike="noStrike" cap="none">
                <a:solidFill>
                  <a:schemeClr val="dk1"/>
                </a:solidFill>
                <a:latin typeface="Anton"/>
                <a:ea typeface="Anton"/>
                <a:cs typeface="Anton"/>
                <a:sym typeface="Anto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158615"/>
          </a:xfrm>
          <a:prstGeom prst="rect">
            <a:avLst/>
          </a:prstGeom>
          <a:noFill/>
          <a:ln>
            <a:noFill/>
          </a:ln>
        </p:spPr>
        <p:txBody>
          <a:bodyPr spcFirstLastPara="1" wrap="square" lIns="0" tIns="0" rIns="0" bIns="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ibre Franklin"/>
                <a:ea typeface="Libre Franklin"/>
                <a:cs typeface="Libre Franklin"/>
                <a:sym typeface="Libre Frankli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ibre Franklin"/>
                <a:ea typeface="Libre Franklin"/>
                <a:cs typeface="Libre Franklin"/>
                <a:sym typeface="Libre Franklin"/>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3pPr>
            <a:lvl4pPr marL="1828800" marR="0" lvl="3"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Libre Franklin"/>
                <a:ea typeface="Libre Franklin"/>
                <a:cs typeface="Libre Franklin"/>
                <a:sym typeface="Libre Franklin"/>
              </a:defRPr>
            </a:lvl4pPr>
            <a:lvl5pPr marL="2286000" marR="0" lvl="4" indent="-317500"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Libre Franklin"/>
                <a:ea typeface="Libre Franklin"/>
                <a:cs typeface="Libre Franklin"/>
                <a:sym typeface="Libre Frankl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13" name="Google Shape;13;p1"/>
          <p:cNvSpPr txBox="1">
            <a:spLocks noGrp="1"/>
          </p:cNvSpPr>
          <p:nvPr>
            <p:ph type="sldNum" idx="12"/>
          </p:nvPr>
        </p:nvSpPr>
        <p:spPr>
          <a:xfrm>
            <a:off x="10375270" y="6356350"/>
            <a:ext cx="978529" cy="252095"/>
          </a:xfrm>
          <a:prstGeom prst="rect">
            <a:avLst/>
          </a:prstGeom>
          <a:noFill/>
          <a:ln>
            <a:noFill/>
          </a:ln>
        </p:spPr>
        <p:txBody>
          <a:bodyPr spcFirstLastPara="1" wrap="square" lIns="0" tIns="0" rIns="0" bIns="0" anchor="b" anchorCtr="0">
            <a:noAutofit/>
          </a:bodyPr>
          <a:lstStyle>
            <a:lvl1pPr marL="0" marR="0" lvl="0" indent="0" algn="r" rtl="0">
              <a:spcBef>
                <a:spcPts val="0"/>
              </a:spcBef>
              <a:buNone/>
              <a:defRPr sz="1200" b="0" i="0" u="none" strike="noStrike" cap="none">
                <a:solidFill>
                  <a:schemeClr val="dk1"/>
                </a:solidFill>
                <a:latin typeface="Libre Franklin"/>
                <a:ea typeface="Libre Franklin"/>
                <a:cs typeface="Libre Franklin"/>
                <a:sym typeface="Libre Franklin"/>
              </a:defRPr>
            </a:lvl1pPr>
            <a:lvl2pPr marL="0" marR="0" lvl="1" indent="0" algn="r" rtl="0">
              <a:spcBef>
                <a:spcPts val="0"/>
              </a:spcBef>
              <a:buNone/>
              <a:defRPr sz="1200" b="0" i="0" u="none" strike="noStrike" cap="none">
                <a:solidFill>
                  <a:schemeClr val="dk1"/>
                </a:solidFill>
                <a:latin typeface="Libre Franklin"/>
                <a:ea typeface="Libre Franklin"/>
                <a:cs typeface="Libre Franklin"/>
                <a:sym typeface="Libre Franklin"/>
              </a:defRPr>
            </a:lvl2pPr>
            <a:lvl3pPr marL="0" marR="0" lvl="2" indent="0" algn="r" rtl="0">
              <a:spcBef>
                <a:spcPts val="0"/>
              </a:spcBef>
              <a:buNone/>
              <a:defRPr sz="1200" b="0" i="0" u="none" strike="noStrike" cap="none">
                <a:solidFill>
                  <a:schemeClr val="dk1"/>
                </a:solidFill>
                <a:latin typeface="Libre Franklin"/>
                <a:ea typeface="Libre Franklin"/>
                <a:cs typeface="Libre Franklin"/>
                <a:sym typeface="Libre Franklin"/>
              </a:defRPr>
            </a:lvl3pPr>
            <a:lvl4pPr marL="0" marR="0" lvl="3" indent="0" algn="r" rtl="0">
              <a:spcBef>
                <a:spcPts val="0"/>
              </a:spcBef>
              <a:buNone/>
              <a:defRPr sz="1200" b="0" i="0" u="none" strike="noStrike" cap="none">
                <a:solidFill>
                  <a:schemeClr val="dk1"/>
                </a:solidFill>
                <a:latin typeface="Libre Franklin"/>
                <a:ea typeface="Libre Franklin"/>
                <a:cs typeface="Libre Franklin"/>
                <a:sym typeface="Libre Franklin"/>
              </a:defRPr>
            </a:lvl4pPr>
            <a:lvl5pPr marL="0" marR="0" lvl="4" indent="0" algn="r" rtl="0">
              <a:spcBef>
                <a:spcPts val="0"/>
              </a:spcBef>
              <a:buNone/>
              <a:defRPr sz="1200" b="0" i="0" u="none" strike="noStrike" cap="none">
                <a:solidFill>
                  <a:schemeClr val="dk1"/>
                </a:solidFill>
                <a:latin typeface="Libre Franklin"/>
                <a:ea typeface="Libre Franklin"/>
                <a:cs typeface="Libre Franklin"/>
                <a:sym typeface="Libre Franklin"/>
              </a:defRPr>
            </a:lvl5pPr>
            <a:lvl6pPr marL="0" marR="0" lvl="5" indent="0" algn="r" rtl="0">
              <a:spcBef>
                <a:spcPts val="0"/>
              </a:spcBef>
              <a:buNone/>
              <a:defRPr sz="1200" b="0" i="0" u="none" strike="noStrike" cap="none">
                <a:solidFill>
                  <a:schemeClr val="dk1"/>
                </a:solidFill>
                <a:latin typeface="Libre Franklin"/>
                <a:ea typeface="Libre Franklin"/>
                <a:cs typeface="Libre Franklin"/>
                <a:sym typeface="Libre Franklin"/>
              </a:defRPr>
            </a:lvl6pPr>
            <a:lvl7pPr marL="0" marR="0" lvl="6" indent="0" algn="r" rtl="0">
              <a:spcBef>
                <a:spcPts val="0"/>
              </a:spcBef>
              <a:buNone/>
              <a:defRPr sz="1200" b="0" i="0" u="none" strike="noStrike" cap="none">
                <a:solidFill>
                  <a:schemeClr val="dk1"/>
                </a:solidFill>
                <a:latin typeface="Libre Franklin"/>
                <a:ea typeface="Libre Franklin"/>
                <a:cs typeface="Libre Franklin"/>
                <a:sym typeface="Libre Franklin"/>
              </a:defRPr>
            </a:lvl7pPr>
            <a:lvl8pPr marL="0" marR="0" lvl="7" indent="0" algn="r" rtl="0">
              <a:spcBef>
                <a:spcPts val="0"/>
              </a:spcBef>
              <a:buNone/>
              <a:defRPr sz="1200" b="0" i="0" u="none" strike="noStrike" cap="none">
                <a:solidFill>
                  <a:schemeClr val="dk1"/>
                </a:solidFill>
                <a:latin typeface="Libre Franklin"/>
                <a:ea typeface="Libre Franklin"/>
                <a:cs typeface="Libre Franklin"/>
                <a:sym typeface="Libre Franklin"/>
              </a:defRPr>
            </a:lvl8pPr>
            <a:lvl9pPr marL="0" marR="0" lvl="8" indent="0" algn="r" rtl="0">
              <a:spcBef>
                <a:spcPts val="0"/>
              </a:spcBef>
              <a:buNone/>
              <a:defRPr sz="1200" b="0" i="0" u="none" strike="noStrike" cap="none">
                <a:solidFill>
                  <a:schemeClr val="dk1"/>
                </a:solidFill>
                <a:latin typeface="Libre Franklin"/>
                <a:ea typeface="Libre Franklin"/>
                <a:cs typeface="Libre Franklin"/>
                <a:sym typeface="Libre Franklin"/>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AU" sz="1200" b="0" i="0" u="none" strike="noStrike" kern="0" cap="none" spc="0" normalizeH="0" baseline="0" noProof="0">
                <a:ln>
                  <a:noFill/>
                </a:ln>
                <a:solidFill>
                  <a:srgbClr val="000000"/>
                </a:solidFill>
                <a:effectLst/>
                <a:uLnTx/>
                <a:uFillTx/>
                <a:latin typeface="Libre Franklin"/>
                <a:cs typeface="Libre Franklin"/>
                <a:sym typeface="Libre Franklin"/>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000000"/>
              </a:solidFill>
              <a:effectLst/>
              <a:uLnTx/>
              <a:uFillTx/>
              <a:latin typeface="Libre Franklin"/>
              <a:cs typeface="Libre Franklin"/>
              <a:sym typeface="Libre Franklin"/>
            </a:endParaRPr>
          </a:p>
        </p:txBody>
      </p:sp>
      <p:pic>
        <p:nvPicPr>
          <p:cNvPr id="14" name="Google Shape;14;p1"/>
          <p:cNvPicPr preferRelativeResize="0"/>
          <p:nvPr/>
        </p:nvPicPr>
        <p:blipFill rotWithShape="1">
          <a:blip r:embed="rId8">
            <a:alphaModFix/>
          </a:blip>
          <a:srcRect/>
          <a:stretch/>
        </p:blipFill>
        <p:spPr>
          <a:xfrm>
            <a:off x="838199" y="6356350"/>
            <a:ext cx="1445345" cy="252095"/>
          </a:xfrm>
          <a:prstGeom prst="rect">
            <a:avLst/>
          </a:prstGeom>
          <a:noFill/>
          <a:ln>
            <a:noFill/>
          </a:ln>
        </p:spPr>
      </p:pic>
    </p:spTree>
    <p:extLst>
      <p:ext uri="{BB962C8B-B14F-4D97-AF65-F5344CB8AC3E}">
        <p14:creationId xmlns:p14="http://schemas.microsoft.com/office/powerpoint/2010/main" val="1540423809"/>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5" r:id="rId4"/>
    <p:sldLayoutId id="2147483667" r:id="rId5"/>
    <p:sldLayoutId id="2147483668" r:id="rId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648182"/>
            <a:ext cx="10515600" cy="1042506"/>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dk1"/>
              </a:buClr>
              <a:buSzPts val="4400"/>
              <a:buFont typeface="Anton"/>
              <a:buNone/>
              <a:defRPr sz="4400" b="0" i="0" u="none" strike="noStrike" cap="none">
                <a:solidFill>
                  <a:schemeClr val="dk1"/>
                </a:solidFill>
                <a:latin typeface="Anton"/>
                <a:ea typeface="Anton"/>
                <a:cs typeface="Anton"/>
                <a:sym typeface="Anto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158615"/>
          </a:xfrm>
          <a:prstGeom prst="rect">
            <a:avLst/>
          </a:prstGeom>
          <a:noFill/>
          <a:ln>
            <a:noFill/>
          </a:ln>
        </p:spPr>
        <p:txBody>
          <a:bodyPr spcFirstLastPara="1" wrap="square" lIns="0" tIns="0" rIns="0" bIns="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ibre Franklin"/>
                <a:ea typeface="Libre Franklin"/>
                <a:cs typeface="Libre Franklin"/>
                <a:sym typeface="Libre Frankli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ibre Franklin"/>
                <a:ea typeface="Libre Franklin"/>
                <a:cs typeface="Libre Franklin"/>
                <a:sym typeface="Libre Franklin"/>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3pPr>
            <a:lvl4pPr marL="1828800" marR="0" lvl="3"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Libre Franklin"/>
                <a:ea typeface="Libre Franklin"/>
                <a:cs typeface="Libre Franklin"/>
                <a:sym typeface="Libre Franklin"/>
              </a:defRPr>
            </a:lvl4pPr>
            <a:lvl5pPr marL="2286000" marR="0" lvl="4" indent="-317500"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Libre Franklin"/>
                <a:ea typeface="Libre Franklin"/>
                <a:cs typeface="Libre Franklin"/>
                <a:sym typeface="Libre Frankl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13" name="Google Shape;13;p1"/>
          <p:cNvSpPr txBox="1">
            <a:spLocks noGrp="1"/>
          </p:cNvSpPr>
          <p:nvPr>
            <p:ph type="sldNum" idx="12"/>
          </p:nvPr>
        </p:nvSpPr>
        <p:spPr>
          <a:xfrm>
            <a:off x="10375270" y="6356350"/>
            <a:ext cx="978529" cy="252095"/>
          </a:xfrm>
          <a:prstGeom prst="rect">
            <a:avLst/>
          </a:prstGeom>
          <a:noFill/>
          <a:ln>
            <a:noFill/>
          </a:ln>
        </p:spPr>
        <p:txBody>
          <a:bodyPr spcFirstLastPara="1" wrap="square" lIns="0" tIns="0" rIns="0" bIns="0" anchor="b" anchorCtr="0">
            <a:noAutofit/>
          </a:bodyPr>
          <a:lstStyle>
            <a:lvl1pPr marL="0" marR="0" lvl="0" indent="0" algn="r" rtl="0">
              <a:spcBef>
                <a:spcPts val="0"/>
              </a:spcBef>
              <a:buNone/>
              <a:defRPr sz="1200" b="0" i="0" u="none" strike="noStrike" cap="none">
                <a:solidFill>
                  <a:schemeClr val="dk1"/>
                </a:solidFill>
                <a:latin typeface="Libre Franklin"/>
                <a:ea typeface="Libre Franklin"/>
                <a:cs typeface="Libre Franklin"/>
                <a:sym typeface="Libre Franklin"/>
              </a:defRPr>
            </a:lvl1pPr>
            <a:lvl2pPr marL="0" marR="0" lvl="1" indent="0" algn="r" rtl="0">
              <a:spcBef>
                <a:spcPts val="0"/>
              </a:spcBef>
              <a:buNone/>
              <a:defRPr sz="1200" b="0" i="0" u="none" strike="noStrike" cap="none">
                <a:solidFill>
                  <a:schemeClr val="dk1"/>
                </a:solidFill>
                <a:latin typeface="Libre Franklin"/>
                <a:ea typeface="Libre Franklin"/>
                <a:cs typeface="Libre Franklin"/>
                <a:sym typeface="Libre Franklin"/>
              </a:defRPr>
            </a:lvl2pPr>
            <a:lvl3pPr marL="0" marR="0" lvl="2" indent="0" algn="r" rtl="0">
              <a:spcBef>
                <a:spcPts val="0"/>
              </a:spcBef>
              <a:buNone/>
              <a:defRPr sz="1200" b="0" i="0" u="none" strike="noStrike" cap="none">
                <a:solidFill>
                  <a:schemeClr val="dk1"/>
                </a:solidFill>
                <a:latin typeface="Libre Franklin"/>
                <a:ea typeface="Libre Franklin"/>
                <a:cs typeface="Libre Franklin"/>
                <a:sym typeface="Libre Franklin"/>
              </a:defRPr>
            </a:lvl3pPr>
            <a:lvl4pPr marL="0" marR="0" lvl="3" indent="0" algn="r" rtl="0">
              <a:spcBef>
                <a:spcPts val="0"/>
              </a:spcBef>
              <a:buNone/>
              <a:defRPr sz="1200" b="0" i="0" u="none" strike="noStrike" cap="none">
                <a:solidFill>
                  <a:schemeClr val="dk1"/>
                </a:solidFill>
                <a:latin typeface="Libre Franklin"/>
                <a:ea typeface="Libre Franklin"/>
                <a:cs typeface="Libre Franklin"/>
                <a:sym typeface="Libre Franklin"/>
              </a:defRPr>
            </a:lvl4pPr>
            <a:lvl5pPr marL="0" marR="0" lvl="4" indent="0" algn="r" rtl="0">
              <a:spcBef>
                <a:spcPts val="0"/>
              </a:spcBef>
              <a:buNone/>
              <a:defRPr sz="1200" b="0" i="0" u="none" strike="noStrike" cap="none">
                <a:solidFill>
                  <a:schemeClr val="dk1"/>
                </a:solidFill>
                <a:latin typeface="Libre Franklin"/>
                <a:ea typeface="Libre Franklin"/>
                <a:cs typeface="Libre Franklin"/>
                <a:sym typeface="Libre Franklin"/>
              </a:defRPr>
            </a:lvl5pPr>
            <a:lvl6pPr marL="0" marR="0" lvl="5" indent="0" algn="r" rtl="0">
              <a:spcBef>
                <a:spcPts val="0"/>
              </a:spcBef>
              <a:buNone/>
              <a:defRPr sz="1200" b="0" i="0" u="none" strike="noStrike" cap="none">
                <a:solidFill>
                  <a:schemeClr val="dk1"/>
                </a:solidFill>
                <a:latin typeface="Libre Franklin"/>
                <a:ea typeface="Libre Franklin"/>
                <a:cs typeface="Libre Franklin"/>
                <a:sym typeface="Libre Franklin"/>
              </a:defRPr>
            </a:lvl6pPr>
            <a:lvl7pPr marL="0" marR="0" lvl="6" indent="0" algn="r" rtl="0">
              <a:spcBef>
                <a:spcPts val="0"/>
              </a:spcBef>
              <a:buNone/>
              <a:defRPr sz="1200" b="0" i="0" u="none" strike="noStrike" cap="none">
                <a:solidFill>
                  <a:schemeClr val="dk1"/>
                </a:solidFill>
                <a:latin typeface="Libre Franklin"/>
                <a:ea typeface="Libre Franklin"/>
                <a:cs typeface="Libre Franklin"/>
                <a:sym typeface="Libre Franklin"/>
              </a:defRPr>
            </a:lvl7pPr>
            <a:lvl8pPr marL="0" marR="0" lvl="7" indent="0" algn="r" rtl="0">
              <a:spcBef>
                <a:spcPts val="0"/>
              </a:spcBef>
              <a:buNone/>
              <a:defRPr sz="1200" b="0" i="0" u="none" strike="noStrike" cap="none">
                <a:solidFill>
                  <a:schemeClr val="dk1"/>
                </a:solidFill>
                <a:latin typeface="Libre Franklin"/>
                <a:ea typeface="Libre Franklin"/>
                <a:cs typeface="Libre Franklin"/>
                <a:sym typeface="Libre Franklin"/>
              </a:defRPr>
            </a:lvl8pPr>
            <a:lvl9pPr marL="0" marR="0" lvl="8" indent="0" algn="r" rtl="0">
              <a:spcBef>
                <a:spcPts val="0"/>
              </a:spcBef>
              <a:buNone/>
              <a:defRPr sz="1200" b="0" i="0" u="none" strike="noStrike" cap="none">
                <a:solidFill>
                  <a:schemeClr val="dk1"/>
                </a:solidFill>
                <a:latin typeface="Libre Franklin"/>
                <a:ea typeface="Libre Franklin"/>
                <a:cs typeface="Libre Franklin"/>
                <a:sym typeface="Libre Franklin"/>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AU" sz="1200" b="0" i="0" u="none" strike="noStrike" kern="0" cap="none" spc="0" normalizeH="0" baseline="0" noProof="0">
                <a:ln>
                  <a:noFill/>
                </a:ln>
                <a:solidFill>
                  <a:srgbClr val="000000"/>
                </a:solidFill>
                <a:effectLst/>
                <a:uLnTx/>
                <a:uFillTx/>
                <a:latin typeface="Libre Franklin"/>
                <a:cs typeface="Libre Franklin"/>
                <a:sym typeface="Libre Franklin"/>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000000"/>
              </a:solidFill>
              <a:effectLst/>
              <a:uLnTx/>
              <a:uFillTx/>
              <a:latin typeface="Libre Franklin"/>
              <a:cs typeface="Libre Franklin"/>
              <a:sym typeface="Libre Franklin"/>
            </a:endParaRPr>
          </a:p>
        </p:txBody>
      </p:sp>
      <p:pic>
        <p:nvPicPr>
          <p:cNvPr id="14" name="Google Shape;14;p1"/>
          <p:cNvPicPr preferRelativeResize="0"/>
          <p:nvPr/>
        </p:nvPicPr>
        <p:blipFill rotWithShape="1">
          <a:blip r:embed="rId9">
            <a:alphaModFix/>
          </a:blip>
          <a:srcRect/>
          <a:stretch/>
        </p:blipFill>
        <p:spPr>
          <a:xfrm>
            <a:off x="838199" y="6356350"/>
            <a:ext cx="1445345" cy="252095"/>
          </a:xfrm>
          <a:prstGeom prst="rect">
            <a:avLst/>
          </a:prstGeom>
          <a:noFill/>
          <a:ln>
            <a:noFill/>
          </a:ln>
        </p:spPr>
      </p:pic>
    </p:spTree>
    <p:extLst>
      <p:ext uri="{BB962C8B-B14F-4D97-AF65-F5344CB8AC3E}">
        <p14:creationId xmlns:p14="http://schemas.microsoft.com/office/powerpoint/2010/main" val="4133267195"/>
      </p:ext>
    </p:extLst>
  </p:cSld>
  <p:clrMap bg1="lt1" tx1="dk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6" r:id="rId6"/>
    <p:sldLayoutId id="2147483677"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image" Target="../media/image13.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2.png"/><Relationship Id="rId5" Type="http://schemas.openxmlformats.org/officeDocument/2006/relationships/image" Target="../media/image11.jpg"/><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g"/><Relationship Id="rId1" Type="http://schemas.openxmlformats.org/officeDocument/2006/relationships/slideLayout" Target="../slideLayouts/slideLayout12.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0"/>
          <p:cNvSpPr txBox="1">
            <a:spLocks noGrp="1"/>
          </p:cNvSpPr>
          <p:nvPr>
            <p:ph type="ctrTitle"/>
          </p:nvPr>
        </p:nvSpPr>
        <p:spPr>
          <a:xfrm>
            <a:off x="1524000" y="1682223"/>
            <a:ext cx="7782046" cy="2782368"/>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dk1"/>
              </a:buClr>
              <a:buSzPts val="6000"/>
              <a:buFont typeface="Anton"/>
              <a:buNone/>
            </a:pPr>
            <a:r>
              <a:rPr lang="en-AU" b="1" dirty="0">
                <a:latin typeface="Anton" panose="020B0604020202020204" charset="0"/>
              </a:rPr>
              <a:t>BACK TO SCHOOL</a:t>
            </a:r>
            <a:br>
              <a:rPr lang="en-AU" b="1" dirty="0">
                <a:latin typeface="Anton" panose="020B0604020202020204" charset="0"/>
              </a:rPr>
            </a:br>
            <a:br>
              <a:rPr lang="en-AU" b="1" dirty="0">
                <a:latin typeface="Anton" panose="020B0604020202020204" charset="0"/>
              </a:rPr>
            </a:br>
            <a:endParaRPr b="1" dirty="0">
              <a:latin typeface="Anton" panose="020B0604020202020204" charset="0"/>
            </a:endParaRPr>
          </a:p>
        </p:txBody>
      </p:sp>
      <p:sp>
        <p:nvSpPr>
          <p:cNvPr id="3" name="Google Shape;205;p19"/>
          <p:cNvSpPr txBox="1">
            <a:spLocks noGrp="1"/>
          </p:cNvSpPr>
          <p:nvPr>
            <p:ph type="body" idx="4294967295"/>
          </p:nvPr>
        </p:nvSpPr>
        <p:spPr>
          <a:xfrm>
            <a:off x="1524000" y="2895162"/>
            <a:ext cx="5470700" cy="3138857"/>
          </a:xfrm>
          <a:prstGeom prst="rect">
            <a:avLst/>
          </a:prstGeom>
          <a:noFill/>
          <a:ln>
            <a:noFill/>
          </a:ln>
        </p:spPr>
        <p:txBody>
          <a:bodyPr spcFirstLastPara="1" wrap="square" lIns="0" tIns="0" rIns="0" bIns="0" anchor="t" anchorCtr="0">
            <a:noAutofit/>
          </a:bodyPr>
          <a:lstStyle/>
          <a:p>
            <a:pPr marL="0" lvl="0" indent="0" algn="l" rtl="0">
              <a:lnSpc>
                <a:spcPct val="90000"/>
              </a:lnSpc>
              <a:spcBef>
                <a:spcPts val="1000"/>
              </a:spcBef>
              <a:spcAft>
                <a:spcPts val="0"/>
              </a:spcAft>
              <a:buClr>
                <a:schemeClr val="dk1"/>
              </a:buClr>
              <a:buSzPts val="1400"/>
              <a:buNone/>
            </a:pPr>
            <a:r>
              <a:rPr lang="en-AU" sz="1800" dirty="0">
                <a:latin typeface="Libre Franklin" panose="020B0604020202020204" charset="0"/>
                <a:cs typeface="Libre Franklin" panose="020B0604020202020204" charset="0"/>
              </a:rPr>
              <a:t>2021 Program Report</a:t>
            </a:r>
          </a:p>
          <a:p>
            <a:pPr marL="0" lvl="0" indent="0" algn="l" rtl="0">
              <a:lnSpc>
                <a:spcPct val="90000"/>
              </a:lnSpc>
              <a:spcBef>
                <a:spcPts val="1000"/>
              </a:spcBef>
              <a:spcAft>
                <a:spcPts val="0"/>
              </a:spcAft>
              <a:buClr>
                <a:schemeClr val="dk1"/>
              </a:buClr>
              <a:buSzPts val="1400"/>
              <a:buNone/>
            </a:pPr>
            <a:endParaRPr lang="en-AU" sz="1800" dirty="0">
              <a:latin typeface="Libre Franklin" panose="020B0604020202020204" charset="0"/>
              <a:cs typeface="Libre Franklin" panose="020B0604020202020204" charset="0"/>
            </a:endParaRPr>
          </a:p>
          <a:p>
            <a:pPr marL="0" lvl="0" indent="0" algn="l" rtl="0">
              <a:lnSpc>
                <a:spcPct val="90000"/>
              </a:lnSpc>
              <a:spcBef>
                <a:spcPts val="1000"/>
              </a:spcBef>
              <a:spcAft>
                <a:spcPts val="0"/>
              </a:spcAft>
              <a:buClr>
                <a:schemeClr val="dk1"/>
              </a:buClr>
              <a:buSzPts val="1400"/>
              <a:buNone/>
            </a:pPr>
            <a:endParaRPr sz="1800" dirty="0">
              <a:latin typeface="Libre Franklin" panose="020B0604020202020204" charset="0"/>
              <a:cs typeface="Libre Franklin" panose="020B0604020202020204" charset="0"/>
            </a:endParaRPr>
          </a:p>
          <a:p>
            <a:pPr marL="0" lvl="0" indent="0" algn="l" rtl="0">
              <a:lnSpc>
                <a:spcPct val="90000"/>
              </a:lnSpc>
              <a:spcBef>
                <a:spcPts val="1000"/>
              </a:spcBef>
              <a:spcAft>
                <a:spcPts val="0"/>
              </a:spcAft>
              <a:buClr>
                <a:schemeClr val="dk1"/>
              </a:buClr>
              <a:buSzPts val="1400"/>
              <a:buNone/>
            </a:pPr>
            <a:endParaRPr sz="1800" dirty="0">
              <a:latin typeface="Libre Franklin" panose="020B0604020202020204" charset="0"/>
              <a:cs typeface="Libre Franklin" panose="020B0604020202020204" charset="0"/>
            </a:endParaRPr>
          </a:p>
          <a:p>
            <a:pPr marL="0" lvl="0" indent="0" algn="l" rtl="0">
              <a:lnSpc>
                <a:spcPct val="90000"/>
              </a:lnSpc>
              <a:spcBef>
                <a:spcPts val="1000"/>
              </a:spcBef>
              <a:spcAft>
                <a:spcPts val="0"/>
              </a:spcAft>
              <a:buClr>
                <a:schemeClr val="dk1"/>
              </a:buClr>
              <a:buSzPts val="1400"/>
              <a:buNone/>
            </a:pPr>
            <a:endParaRPr sz="1800" dirty="0">
              <a:latin typeface="Libre Franklin" panose="020B0604020202020204" charset="0"/>
              <a:cs typeface="Libre Franklin" panose="020B0604020202020204" charset="0"/>
            </a:endParaRPr>
          </a:p>
        </p:txBody>
      </p:sp>
    </p:spTree>
    <p:extLst>
      <p:ext uri="{BB962C8B-B14F-4D97-AF65-F5344CB8AC3E}">
        <p14:creationId xmlns:p14="http://schemas.microsoft.com/office/powerpoint/2010/main" val="23906845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sz="4400" b="1" dirty="0"/>
              <a:t>CASE STUDY: A NEWLY ARRIVED FAMILY</a:t>
            </a:r>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AU" sz="1200" b="0" i="0" u="none" strike="noStrike" kern="0" cap="none" spc="0" normalizeH="0" baseline="0" noProof="0" smtClean="0">
                <a:ln>
                  <a:noFill/>
                </a:ln>
                <a:solidFill>
                  <a:srgbClr val="000000"/>
                </a:solidFill>
                <a:effectLst/>
                <a:uLnTx/>
                <a:uFillTx/>
                <a:latin typeface="Libre Franklin"/>
                <a:cs typeface="Libre Franklin"/>
                <a:sym typeface="Libre Franklin"/>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10</a:t>
            </a:fld>
            <a:endParaRPr kumimoji="0" lang="en-AU" sz="1200" b="0" i="0" u="none" strike="noStrike" kern="0" cap="none" spc="0" normalizeH="0" baseline="0" noProof="0">
              <a:ln>
                <a:noFill/>
              </a:ln>
              <a:solidFill>
                <a:srgbClr val="000000"/>
              </a:solidFill>
              <a:effectLst/>
              <a:uLnTx/>
              <a:uFillTx/>
              <a:latin typeface="Libre Franklin"/>
              <a:cs typeface="Libre Franklin"/>
              <a:sym typeface="Libre Franklin"/>
            </a:endParaRPr>
          </a:p>
        </p:txBody>
      </p:sp>
      <p:sp>
        <p:nvSpPr>
          <p:cNvPr id="5" name="Text Placeholder 4"/>
          <p:cNvSpPr>
            <a:spLocks noGrp="1"/>
          </p:cNvSpPr>
          <p:nvPr>
            <p:ph type="body" idx="1"/>
          </p:nvPr>
        </p:nvSpPr>
        <p:spPr>
          <a:xfrm>
            <a:off x="838200" y="1962183"/>
            <a:ext cx="10262937" cy="487249"/>
          </a:xfrm>
        </p:spPr>
        <p:txBody>
          <a:bodyPr/>
          <a:lstStyle/>
          <a:p>
            <a:pPr marL="90488" indent="-6350"/>
            <a:r>
              <a:rPr lang="en-AU" sz="1600" dirty="0">
                <a:solidFill>
                  <a:schemeClr val="tx1"/>
                </a:solidFill>
                <a:latin typeface="Libre Franklin" panose="020B0604020202020204" charset="0"/>
                <a:cs typeface="Libre Franklin" panose="020B0604020202020204" charset="0"/>
              </a:rPr>
              <a:t>On Friday afternoon a family came into our office seeking support for their son going into his first year of high school in Australia. We asked the father if they were excited, and he replied saying “my son is very excited but also nervous... we only arrived in Australia very recently so this is his first time going to school”. </a:t>
            </a:r>
          </a:p>
          <a:p>
            <a:pPr marL="90488" indent="-6350"/>
            <a:r>
              <a:rPr lang="en-AU" sz="1600" dirty="0">
                <a:solidFill>
                  <a:schemeClr val="tx1"/>
                </a:solidFill>
                <a:latin typeface="Libre Franklin" panose="020B0604020202020204" charset="0"/>
                <a:cs typeface="Libre Franklin" panose="020B0604020202020204" charset="0"/>
              </a:rPr>
              <a:t>Our Back to School coordinator, Sally, glanced down at the booklist and noticed that only one or two books on his list were ticked and asked if they needed anything else. The father - via his friend who was interpreting - advised they did not have everything, however they did not know if they could ask for more. The friend explained that the family were Kurdish and seeking asylum from the war in Syria, and that they would be happy to receive any support that our organisation could offer. </a:t>
            </a:r>
          </a:p>
          <a:p>
            <a:pPr marL="90488" indent="-6350"/>
            <a:r>
              <a:rPr lang="en-AU" sz="1600" dirty="0">
                <a:solidFill>
                  <a:schemeClr val="tx1"/>
                </a:solidFill>
                <a:latin typeface="Libre Franklin" panose="020B0604020202020204" charset="0"/>
                <a:cs typeface="Libre Franklin" panose="020B0604020202020204" charset="0"/>
              </a:rPr>
              <a:t> “This is exactly why we are here; </a:t>
            </a:r>
            <a:br>
              <a:rPr lang="en-AU" sz="1600" dirty="0">
                <a:solidFill>
                  <a:schemeClr val="tx1"/>
                </a:solidFill>
                <a:latin typeface="Libre Franklin" panose="020B0604020202020204" charset="0"/>
                <a:cs typeface="Libre Franklin" panose="020B0604020202020204" charset="0"/>
              </a:rPr>
            </a:br>
            <a:r>
              <a:rPr lang="en-AU" sz="1600" dirty="0">
                <a:solidFill>
                  <a:schemeClr val="tx1"/>
                </a:solidFill>
                <a:latin typeface="Libre Franklin" panose="020B0604020202020204" charset="0"/>
                <a:cs typeface="Libre Franklin" panose="020B0604020202020204" charset="0"/>
              </a:rPr>
              <a:t>to assist you and your family with </a:t>
            </a:r>
            <a:br>
              <a:rPr lang="en-AU" sz="1600" dirty="0">
                <a:solidFill>
                  <a:schemeClr val="tx1"/>
                </a:solidFill>
                <a:latin typeface="Libre Franklin" panose="020B0604020202020204" charset="0"/>
                <a:cs typeface="Libre Franklin" panose="020B0604020202020204" charset="0"/>
              </a:rPr>
            </a:br>
            <a:r>
              <a:rPr lang="en-AU" sz="1600" dirty="0">
                <a:solidFill>
                  <a:schemeClr val="tx1"/>
                </a:solidFill>
                <a:latin typeface="Libre Franklin" panose="020B0604020202020204" charset="0"/>
                <a:cs typeface="Libre Franklin" panose="020B0604020202020204" charset="0"/>
              </a:rPr>
              <a:t>these things”, and together we were </a:t>
            </a:r>
            <a:br>
              <a:rPr lang="en-AU" sz="1600" dirty="0">
                <a:solidFill>
                  <a:schemeClr val="tx1"/>
                </a:solidFill>
                <a:latin typeface="Libre Franklin" panose="020B0604020202020204" charset="0"/>
                <a:cs typeface="Libre Franklin" panose="020B0604020202020204" charset="0"/>
              </a:rPr>
            </a:br>
            <a:r>
              <a:rPr lang="en-AU" sz="1600" dirty="0">
                <a:solidFill>
                  <a:schemeClr val="tx1"/>
                </a:solidFill>
                <a:latin typeface="Libre Franklin" panose="020B0604020202020204" charset="0"/>
                <a:cs typeface="Libre Franklin" panose="020B0604020202020204" charset="0"/>
              </a:rPr>
              <a:t>able to find all the items on the boy’s </a:t>
            </a:r>
            <a:br>
              <a:rPr lang="en-AU" sz="1600" dirty="0">
                <a:solidFill>
                  <a:schemeClr val="tx1"/>
                </a:solidFill>
                <a:latin typeface="Libre Franklin" panose="020B0604020202020204" charset="0"/>
                <a:cs typeface="Libre Franklin" panose="020B0604020202020204" charset="0"/>
              </a:rPr>
            </a:br>
            <a:r>
              <a:rPr lang="en-AU" sz="1600" dirty="0">
                <a:solidFill>
                  <a:schemeClr val="tx1"/>
                </a:solidFill>
                <a:latin typeface="Libre Franklin" panose="020B0604020202020204" charset="0"/>
                <a:cs typeface="Libre Franklin" panose="020B0604020202020204" charset="0"/>
              </a:rPr>
              <a:t>booklist, including his scientific </a:t>
            </a:r>
            <a:br>
              <a:rPr lang="en-AU" sz="1600" dirty="0">
                <a:solidFill>
                  <a:schemeClr val="tx1"/>
                </a:solidFill>
                <a:latin typeface="Libre Franklin" panose="020B0604020202020204" charset="0"/>
                <a:cs typeface="Libre Franklin" panose="020B0604020202020204" charset="0"/>
              </a:rPr>
            </a:br>
            <a:r>
              <a:rPr lang="en-AU" sz="1600" dirty="0">
                <a:solidFill>
                  <a:schemeClr val="tx1"/>
                </a:solidFill>
                <a:latin typeface="Libre Franklin" panose="020B0604020202020204" charset="0"/>
                <a:cs typeface="Libre Franklin" panose="020B0604020202020204" charset="0"/>
              </a:rPr>
              <a:t>calculator! </a:t>
            </a:r>
          </a:p>
          <a:p>
            <a:pPr marL="90488" indent="-6350"/>
            <a:r>
              <a:rPr lang="en-AU" sz="1600" dirty="0">
                <a:solidFill>
                  <a:schemeClr val="tx1"/>
                </a:solidFill>
                <a:latin typeface="Libre Franklin" panose="020B0604020202020204" charset="0"/>
                <a:cs typeface="Libre Franklin" panose="020B0604020202020204" charset="0"/>
              </a:rPr>
              <a:t> </a:t>
            </a:r>
          </a:p>
        </p:txBody>
      </p:sp>
      <p:pic>
        <p:nvPicPr>
          <p:cNvPr id="2" name="Picture 1"/>
          <p:cNvPicPr>
            <a:picLocks noChangeAspect="1"/>
          </p:cNvPicPr>
          <p:nvPr/>
        </p:nvPicPr>
        <p:blipFill>
          <a:blip r:embed="rId2"/>
          <a:stretch>
            <a:fillRect/>
          </a:stretch>
        </p:blipFill>
        <p:spPr>
          <a:xfrm>
            <a:off x="4440716" y="4003833"/>
            <a:ext cx="6423818" cy="2604612"/>
          </a:xfrm>
          <a:prstGeom prst="rect">
            <a:avLst/>
          </a:prstGeom>
        </p:spPr>
      </p:pic>
    </p:spTree>
    <p:extLst>
      <p:ext uri="{BB962C8B-B14F-4D97-AF65-F5344CB8AC3E}">
        <p14:creationId xmlns:p14="http://schemas.microsoft.com/office/powerpoint/2010/main" val="19625295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t>SUPPORTERS</a:t>
            </a:r>
          </a:p>
        </p:txBody>
      </p:sp>
      <p:sp>
        <p:nvSpPr>
          <p:cNvPr id="3" name="Text Placeholder 2"/>
          <p:cNvSpPr>
            <a:spLocks noGrp="1"/>
          </p:cNvSpPr>
          <p:nvPr>
            <p:ph type="body" idx="1"/>
          </p:nvPr>
        </p:nvSpPr>
        <p:spPr>
          <a:xfrm>
            <a:off x="597688" y="883432"/>
            <a:ext cx="4914241" cy="823912"/>
          </a:xfrm>
        </p:spPr>
        <p:txBody>
          <a:bodyPr/>
          <a:lstStyle/>
          <a:p>
            <a:r>
              <a:rPr lang="en-AU" dirty="0"/>
              <a:t>Schools / Organisations</a:t>
            </a:r>
          </a:p>
        </p:txBody>
      </p:sp>
      <p:sp>
        <p:nvSpPr>
          <p:cNvPr id="4" name="Text Placeholder 3"/>
          <p:cNvSpPr>
            <a:spLocks noGrp="1"/>
          </p:cNvSpPr>
          <p:nvPr>
            <p:ph type="body" idx="2"/>
          </p:nvPr>
        </p:nvSpPr>
        <p:spPr>
          <a:xfrm>
            <a:off x="590053" y="1707344"/>
            <a:ext cx="5482270" cy="3138857"/>
          </a:xfrm>
        </p:spPr>
        <p:txBody>
          <a:bodyPr/>
          <a:lstStyle/>
          <a:p>
            <a:pPr marL="454025" indent="-285750">
              <a:buFont typeface="Arial" panose="020B0604020202020204" pitchFamily="34" charset="0"/>
              <a:buChar char="•"/>
            </a:pPr>
            <a:r>
              <a:rPr lang="en-AU" dirty="0"/>
              <a:t>15 companies supported through providing free or discounted goods such as calculators, textbooks and stationary</a:t>
            </a:r>
          </a:p>
          <a:p>
            <a:pPr marL="454025" indent="-285750">
              <a:buFont typeface="Arial" panose="020B0604020202020204" pitchFamily="34" charset="0"/>
              <a:buChar char="•"/>
            </a:pPr>
            <a:r>
              <a:rPr lang="en-AU" dirty="0"/>
              <a:t>8 bookshops were engaged providing discounts, others bought our excess stock and provided store credit with a discount</a:t>
            </a:r>
          </a:p>
          <a:p>
            <a:pPr marL="454025" indent="-285750">
              <a:buFont typeface="Arial" panose="020B0604020202020204" pitchFamily="34" charset="0"/>
              <a:buChar char="•"/>
            </a:pPr>
            <a:r>
              <a:rPr lang="en-AU" dirty="0"/>
              <a:t>28 schools donated nearly 560 boxes of texts including Trinity Grammar School, Xavier College, Scotch College, Wesley College and Camberwell Grammar School</a:t>
            </a:r>
          </a:p>
          <a:p>
            <a:endParaRPr lang="en-AU" dirty="0"/>
          </a:p>
        </p:txBody>
      </p:sp>
      <p:sp>
        <p:nvSpPr>
          <p:cNvPr id="5" name="Text Placeholder 4"/>
          <p:cNvSpPr>
            <a:spLocks noGrp="1"/>
          </p:cNvSpPr>
          <p:nvPr>
            <p:ph type="body" idx="3"/>
          </p:nvPr>
        </p:nvSpPr>
        <p:spPr>
          <a:xfrm>
            <a:off x="6659045" y="888918"/>
            <a:ext cx="4938443" cy="823912"/>
          </a:xfrm>
        </p:spPr>
        <p:txBody>
          <a:bodyPr/>
          <a:lstStyle/>
          <a:p>
            <a:r>
              <a:rPr lang="en-AU" dirty="0"/>
              <a:t>Volunteers</a:t>
            </a:r>
          </a:p>
        </p:txBody>
      </p:sp>
      <p:sp>
        <p:nvSpPr>
          <p:cNvPr id="6" name="Slide Number Placeholder 5"/>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AU" sz="1200" b="0" i="0" u="none" strike="noStrike" kern="0" cap="none" spc="0" normalizeH="0" baseline="0" noProof="0" smtClean="0">
                <a:ln>
                  <a:noFill/>
                </a:ln>
                <a:solidFill>
                  <a:srgbClr val="000000"/>
                </a:solidFill>
                <a:effectLst/>
                <a:uLnTx/>
                <a:uFillTx/>
                <a:latin typeface="Libre Franklin"/>
                <a:cs typeface="Libre Franklin"/>
                <a:sym typeface="Libre Franklin"/>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11</a:t>
            </a:fld>
            <a:endParaRPr kumimoji="0" lang="en-AU" sz="1200" b="0" i="0" u="none" strike="noStrike" kern="0" cap="none" spc="0" normalizeH="0" baseline="0" noProof="0">
              <a:ln>
                <a:noFill/>
              </a:ln>
              <a:solidFill>
                <a:srgbClr val="000000"/>
              </a:solidFill>
              <a:effectLst/>
              <a:uLnTx/>
              <a:uFillTx/>
              <a:latin typeface="Libre Franklin"/>
              <a:cs typeface="Libre Franklin"/>
              <a:sym typeface="Libre Franklin"/>
            </a:endParaRPr>
          </a:p>
        </p:txBody>
      </p:sp>
      <p:sp>
        <p:nvSpPr>
          <p:cNvPr id="8" name="Text Placeholder 2"/>
          <p:cNvSpPr txBox="1">
            <a:spLocks/>
          </p:cNvSpPr>
          <p:nvPr/>
        </p:nvSpPr>
        <p:spPr>
          <a:xfrm>
            <a:off x="494526" y="3188254"/>
            <a:ext cx="4914241" cy="823912"/>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L="457200" marR="0" lvl="0" indent="-228600" algn="l" rtl="0">
              <a:lnSpc>
                <a:spcPct val="90000"/>
              </a:lnSpc>
              <a:spcBef>
                <a:spcPts val="1000"/>
              </a:spcBef>
              <a:spcAft>
                <a:spcPts val="0"/>
              </a:spcAft>
              <a:buClr>
                <a:schemeClr val="accent1"/>
              </a:buClr>
              <a:buSzPts val="2400"/>
              <a:buFont typeface="Arial"/>
              <a:buNone/>
              <a:defRPr sz="2400" b="1" i="0" u="none" strike="noStrike" cap="none">
                <a:solidFill>
                  <a:schemeClr val="accent1"/>
                </a:solidFill>
                <a:latin typeface="Anton"/>
                <a:ea typeface="Anton"/>
                <a:cs typeface="Anton"/>
                <a:sym typeface="Anton"/>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Libre Franklin"/>
                <a:ea typeface="Libre Franklin"/>
                <a:cs typeface="Libre Franklin"/>
                <a:sym typeface="Libre Franklin"/>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Libre Franklin"/>
                <a:ea typeface="Libre Franklin"/>
                <a:cs typeface="Libre Franklin"/>
                <a:sym typeface="Libre Franklin"/>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Libre Franklin"/>
                <a:ea typeface="Libre Franklin"/>
                <a:cs typeface="Libre Franklin"/>
                <a:sym typeface="Libre Franklin"/>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Libre Franklin"/>
                <a:ea typeface="Libre Franklin"/>
                <a:cs typeface="Libre Franklin"/>
                <a:sym typeface="Libre Franklin"/>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Libre Franklin"/>
                <a:ea typeface="Libre Franklin"/>
                <a:cs typeface="Libre Franklin"/>
                <a:sym typeface="Libre Franklin"/>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Libre Franklin"/>
                <a:ea typeface="Libre Franklin"/>
                <a:cs typeface="Libre Franklin"/>
                <a:sym typeface="Libre Franklin"/>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Libre Franklin"/>
                <a:ea typeface="Libre Franklin"/>
                <a:cs typeface="Libre Franklin"/>
                <a:sym typeface="Libre Franklin"/>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Libre Franklin"/>
                <a:ea typeface="Libre Franklin"/>
                <a:cs typeface="Libre Franklin"/>
                <a:sym typeface="Libre Franklin"/>
              </a:defRPr>
            </a:lvl9pPr>
          </a:lstStyle>
          <a:p>
            <a:r>
              <a:rPr lang="en-AU" kern="0" dirty="0"/>
              <a:t>Disposal of books</a:t>
            </a:r>
          </a:p>
        </p:txBody>
      </p:sp>
      <p:sp>
        <p:nvSpPr>
          <p:cNvPr id="10" name="Text Placeholder 3"/>
          <p:cNvSpPr txBox="1">
            <a:spLocks/>
          </p:cNvSpPr>
          <p:nvPr/>
        </p:nvSpPr>
        <p:spPr>
          <a:xfrm>
            <a:off x="597689" y="3986193"/>
            <a:ext cx="4648080" cy="1569429"/>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l" rtl="0">
              <a:lnSpc>
                <a:spcPct val="90000"/>
              </a:lnSpc>
              <a:spcBef>
                <a:spcPts val="1000"/>
              </a:spcBef>
              <a:spcAft>
                <a:spcPts val="0"/>
              </a:spcAft>
              <a:buClr>
                <a:schemeClr val="dk1"/>
              </a:buClr>
              <a:buSzPts val="1400"/>
              <a:buFont typeface="Arial"/>
              <a:buNone/>
              <a:defRPr sz="1400" b="0" i="0" u="none" strike="noStrike" cap="none">
                <a:solidFill>
                  <a:schemeClr val="dk1"/>
                </a:solidFill>
                <a:latin typeface="Libre Franklin"/>
                <a:ea typeface="Libre Franklin"/>
                <a:cs typeface="Libre Franklin"/>
                <a:sym typeface="Libre Franklin"/>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Libre Franklin"/>
                <a:ea typeface="Libre Franklin"/>
                <a:cs typeface="Libre Franklin"/>
                <a:sym typeface="Libre Franklin"/>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Libre Franklin"/>
                <a:ea typeface="Libre Franklin"/>
                <a:cs typeface="Libre Franklin"/>
                <a:sym typeface="Libre Franklin"/>
              </a:defRPr>
            </a:lvl3pPr>
            <a:lvl4pPr marL="1828800" marR="0" lvl="3" indent="-342900" algn="l" rtl="0">
              <a:lnSpc>
                <a:spcPct val="90000"/>
              </a:lnSpc>
              <a:spcBef>
                <a:spcPts val="500"/>
              </a:spcBef>
              <a:spcAft>
                <a:spcPts val="0"/>
              </a:spcAft>
              <a:buClr>
                <a:schemeClr val="dk1"/>
              </a:buClr>
              <a:buSzPts val="1800"/>
              <a:buFont typeface="Arial"/>
              <a:buChar char="•"/>
              <a:defRPr sz="1600" b="0" i="0" u="none" strike="noStrike" cap="none">
                <a:solidFill>
                  <a:schemeClr val="dk1"/>
                </a:solidFill>
                <a:latin typeface="Libre Franklin"/>
                <a:ea typeface="Libre Franklin"/>
                <a:cs typeface="Libre Franklin"/>
                <a:sym typeface="Libre Franklin"/>
              </a:defRPr>
            </a:lvl4pPr>
            <a:lvl5pPr marL="2286000" marR="0" lvl="4" indent="-342900" algn="l" rtl="0">
              <a:lnSpc>
                <a:spcPct val="90000"/>
              </a:lnSpc>
              <a:spcBef>
                <a:spcPts val="500"/>
              </a:spcBef>
              <a:spcAft>
                <a:spcPts val="0"/>
              </a:spcAft>
              <a:buClr>
                <a:schemeClr val="dk1"/>
              </a:buClr>
              <a:buSzPts val="1800"/>
              <a:buFont typeface="Arial"/>
              <a:buChar char="•"/>
              <a:defRPr sz="1400" b="0" i="0" u="none" strike="noStrike" cap="none">
                <a:solidFill>
                  <a:schemeClr val="dk1"/>
                </a:solidFill>
                <a:latin typeface="Libre Franklin"/>
                <a:ea typeface="Libre Franklin"/>
                <a:cs typeface="Libre Franklin"/>
                <a:sym typeface="Libre Frankl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pPr marL="273050" indent="-7938"/>
            <a:r>
              <a:rPr lang="en-AU" kern="0" dirty="0"/>
              <a:t>6 agencies were able to take surplus books:</a:t>
            </a:r>
          </a:p>
          <a:p>
            <a:pPr marL="550862" indent="-285750">
              <a:buFont typeface="Arial" panose="020B0604020202020204" pitchFamily="34" charset="0"/>
              <a:buChar char="•"/>
            </a:pPr>
            <a:r>
              <a:rPr lang="en-AU" kern="0" dirty="0" err="1"/>
              <a:t>Maman</a:t>
            </a:r>
            <a:r>
              <a:rPr lang="en-AU" kern="0" dirty="0"/>
              <a:t> Anne Baba</a:t>
            </a:r>
          </a:p>
          <a:p>
            <a:pPr marL="514350" indent="-285750">
              <a:buFont typeface="Arial" panose="020B0604020202020204" pitchFamily="34" charset="0"/>
              <a:buChar char="•"/>
            </a:pPr>
            <a:r>
              <a:rPr lang="en-AU" kern="0" dirty="0"/>
              <a:t>Somaliland Community Australia</a:t>
            </a:r>
          </a:p>
          <a:p>
            <a:pPr marL="514350" indent="-285750">
              <a:buFont typeface="Arial" panose="020B0604020202020204" pitchFamily="34" charset="0"/>
              <a:buChar char="•"/>
            </a:pPr>
            <a:r>
              <a:rPr lang="en-AU" kern="0" dirty="0"/>
              <a:t>Coen Regional Aboriginal Corporation</a:t>
            </a:r>
          </a:p>
          <a:p>
            <a:pPr marL="514350" indent="-285750">
              <a:buFont typeface="Arial" panose="020B0604020202020204" pitchFamily="34" charset="0"/>
              <a:buChar char="•"/>
            </a:pPr>
            <a:r>
              <a:rPr lang="en-AU" dirty="0"/>
              <a:t>The Italian Project</a:t>
            </a:r>
          </a:p>
          <a:p>
            <a:pPr marL="514350" indent="-285750">
              <a:buFont typeface="Arial" panose="020B0604020202020204" pitchFamily="34" charset="0"/>
              <a:buChar char="•"/>
            </a:pPr>
            <a:r>
              <a:rPr lang="en-AU" dirty="0" err="1"/>
              <a:t>Japaneasy</a:t>
            </a:r>
            <a:endParaRPr lang="en-AU" dirty="0"/>
          </a:p>
          <a:p>
            <a:pPr marL="514350" indent="-285750">
              <a:buFont typeface="Arial" panose="020B0604020202020204" pitchFamily="34" charset="0"/>
              <a:buChar char="•"/>
            </a:pPr>
            <a:r>
              <a:rPr lang="en-AU" dirty="0"/>
              <a:t>Detention Education Australia</a:t>
            </a:r>
          </a:p>
          <a:p>
            <a:pPr marL="514350" indent="-285750">
              <a:buFont typeface="Arial" panose="020B0604020202020204" pitchFamily="34" charset="0"/>
              <a:buChar char="•"/>
            </a:pPr>
            <a:endParaRPr lang="en-AU" kern="0" dirty="0"/>
          </a:p>
          <a:p>
            <a:pPr marL="514350" indent="-285750">
              <a:buFont typeface="Arial" panose="020B0604020202020204" pitchFamily="34" charset="0"/>
              <a:buChar char="•"/>
            </a:pPr>
            <a:endParaRPr lang="en-AU" kern="0" dirty="0"/>
          </a:p>
          <a:p>
            <a:endParaRPr lang="en-AU" kern="0" dirty="0"/>
          </a:p>
        </p:txBody>
      </p:sp>
      <p:sp>
        <p:nvSpPr>
          <p:cNvPr id="11" name="Text Placeholder 3"/>
          <p:cNvSpPr txBox="1">
            <a:spLocks/>
          </p:cNvSpPr>
          <p:nvPr/>
        </p:nvSpPr>
        <p:spPr>
          <a:xfrm>
            <a:off x="6645880" y="1707344"/>
            <a:ext cx="4914241" cy="2315469"/>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l" rtl="0">
              <a:lnSpc>
                <a:spcPct val="90000"/>
              </a:lnSpc>
              <a:spcBef>
                <a:spcPts val="1000"/>
              </a:spcBef>
              <a:spcAft>
                <a:spcPts val="0"/>
              </a:spcAft>
              <a:buClr>
                <a:schemeClr val="dk1"/>
              </a:buClr>
              <a:buSzPts val="1400"/>
              <a:buFont typeface="Arial"/>
              <a:buNone/>
              <a:defRPr sz="1400" b="0" i="0" u="none" strike="noStrike" cap="none">
                <a:solidFill>
                  <a:schemeClr val="dk1"/>
                </a:solidFill>
                <a:latin typeface="Libre Franklin"/>
                <a:ea typeface="Libre Franklin"/>
                <a:cs typeface="Libre Franklin"/>
                <a:sym typeface="Libre Franklin"/>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Libre Franklin"/>
                <a:ea typeface="Libre Franklin"/>
                <a:cs typeface="Libre Franklin"/>
                <a:sym typeface="Libre Franklin"/>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Libre Franklin"/>
                <a:ea typeface="Libre Franklin"/>
                <a:cs typeface="Libre Franklin"/>
                <a:sym typeface="Libre Franklin"/>
              </a:defRPr>
            </a:lvl3pPr>
            <a:lvl4pPr marL="1828800" marR="0" lvl="3" indent="-342900" algn="l" rtl="0">
              <a:lnSpc>
                <a:spcPct val="90000"/>
              </a:lnSpc>
              <a:spcBef>
                <a:spcPts val="500"/>
              </a:spcBef>
              <a:spcAft>
                <a:spcPts val="0"/>
              </a:spcAft>
              <a:buClr>
                <a:schemeClr val="dk1"/>
              </a:buClr>
              <a:buSzPts val="1800"/>
              <a:buFont typeface="Arial"/>
              <a:buChar char="•"/>
              <a:defRPr sz="1600" b="0" i="0" u="none" strike="noStrike" cap="none">
                <a:solidFill>
                  <a:schemeClr val="dk1"/>
                </a:solidFill>
                <a:latin typeface="Libre Franklin"/>
                <a:ea typeface="Libre Franklin"/>
                <a:cs typeface="Libre Franklin"/>
                <a:sym typeface="Libre Franklin"/>
              </a:defRPr>
            </a:lvl4pPr>
            <a:lvl5pPr marL="2286000" marR="0" lvl="4" indent="-342900" algn="l" rtl="0">
              <a:lnSpc>
                <a:spcPct val="90000"/>
              </a:lnSpc>
              <a:spcBef>
                <a:spcPts val="500"/>
              </a:spcBef>
              <a:spcAft>
                <a:spcPts val="0"/>
              </a:spcAft>
              <a:buClr>
                <a:schemeClr val="dk1"/>
              </a:buClr>
              <a:buSzPts val="1800"/>
              <a:buFont typeface="Arial"/>
              <a:buChar char="•"/>
              <a:defRPr sz="1400" b="0" i="0" u="none" strike="noStrike" cap="none">
                <a:solidFill>
                  <a:schemeClr val="dk1"/>
                </a:solidFill>
                <a:latin typeface="Libre Franklin"/>
                <a:ea typeface="Libre Franklin"/>
                <a:cs typeface="Libre Franklin"/>
                <a:sym typeface="Libre Frankl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pPr marL="454025" indent="-285750">
              <a:buFont typeface="Arial" panose="020B0604020202020204" pitchFamily="34" charset="0"/>
              <a:buChar char="•"/>
            </a:pPr>
            <a:r>
              <a:rPr lang="en-AU" kern="0" dirty="0"/>
              <a:t>25 volunteers (and some family members) </a:t>
            </a:r>
          </a:p>
          <a:p>
            <a:pPr marL="454025" indent="-285750">
              <a:buFont typeface="Arial" panose="020B0604020202020204" pitchFamily="34" charset="0"/>
              <a:buChar char="•"/>
            </a:pPr>
            <a:r>
              <a:rPr lang="en-AU" kern="0" dirty="0"/>
              <a:t>Massive thank you to Kate McCarthy for her negotiations with book shops and publishers, schools and exceptional organisational skills</a:t>
            </a:r>
          </a:p>
          <a:p>
            <a:pPr marL="454025" indent="-285750">
              <a:buFont typeface="Arial" panose="020B0604020202020204" pitchFamily="34" charset="0"/>
              <a:buChar char="•"/>
            </a:pPr>
            <a:r>
              <a:rPr lang="en-AU" kern="0" dirty="0"/>
              <a:t>Huge thanks to Alan and </a:t>
            </a:r>
            <a:r>
              <a:rPr lang="en-AU" kern="0" dirty="0" err="1"/>
              <a:t>Galia</a:t>
            </a:r>
            <a:r>
              <a:rPr lang="en-AU" kern="0" dirty="0"/>
              <a:t> Hardy, Yvonne Hartley and Jan Wright for their manual labour and tech skills</a:t>
            </a:r>
          </a:p>
          <a:p>
            <a:pPr marL="176213" indent="-7938"/>
            <a:endParaRPr lang="en-AU" kern="0" dirty="0"/>
          </a:p>
        </p:txBody>
      </p:sp>
      <p:sp>
        <p:nvSpPr>
          <p:cNvPr id="12" name="Text Placeholder 2"/>
          <p:cNvSpPr>
            <a:spLocks noGrp="1"/>
          </p:cNvSpPr>
          <p:nvPr>
            <p:ph type="body" idx="1"/>
          </p:nvPr>
        </p:nvSpPr>
        <p:spPr>
          <a:xfrm>
            <a:off x="6439558" y="2997884"/>
            <a:ext cx="4914241" cy="823912"/>
          </a:xfrm>
        </p:spPr>
        <p:txBody>
          <a:bodyPr/>
          <a:lstStyle/>
          <a:p>
            <a:r>
              <a:rPr lang="en-AU" dirty="0"/>
              <a:t>Financial Supporters</a:t>
            </a:r>
          </a:p>
        </p:txBody>
      </p:sp>
      <p:sp>
        <p:nvSpPr>
          <p:cNvPr id="13" name="Text Placeholder 3"/>
          <p:cNvSpPr>
            <a:spLocks noGrp="1"/>
          </p:cNvSpPr>
          <p:nvPr>
            <p:ph type="body" idx="2"/>
          </p:nvPr>
        </p:nvSpPr>
        <p:spPr>
          <a:xfrm>
            <a:off x="6542719" y="3821796"/>
            <a:ext cx="4914241" cy="3138857"/>
          </a:xfrm>
        </p:spPr>
        <p:txBody>
          <a:bodyPr/>
          <a:lstStyle/>
          <a:p>
            <a:pPr marL="514350" indent="-285750">
              <a:buFont typeface="Arial" panose="020B0604020202020204" pitchFamily="34" charset="0"/>
              <a:buChar char="•"/>
            </a:pPr>
            <a:r>
              <a:rPr lang="en-AU" dirty="0"/>
              <a:t>The Miller Foundation</a:t>
            </a:r>
          </a:p>
          <a:p>
            <a:pPr marL="514350" indent="-285750">
              <a:buFont typeface="Arial" panose="020B0604020202020204" pitchFamily="34" charset="0"/>
              <a:buChar char="•"/>
            </a:pPr>
            <a:r>
              <a:rPr lang="en-AU" dirty="0"/>
              <a:t>The Randall Foundation</a:t>
            </a:r>
          </a:p>
          <a:p>
            <a:pPr marL="514350" indent="-285750">
              <a:buFont typeface="Arial" panose="020B0604020202020204" pitchFamily="34" charset="0"/>
              <a:buChar char="•"/>
            </a:pPr>
            <a:r>
              <a:rPr lang="en-AU" dirty="0"/>
              <a:t>Jenkins Family Foundation</a:t>
            </a:r>
          </a:p>
          <a:p>
            <a:pPr marL="514350" indent="-285750">
              <a:buFont typeface="Arial" panose="020B0604020202020204" pitchFamily="34" charset="0"/>
              <a:buChar char="•"/>
            </a:pPr>
            <a:r>
              <a:rPr lang="en-AU" dirty="0"/>
              <a:t>Janet Kaye</a:t>
            </a:r>
          </a:p>
          <a:p>
            <a:pPr marL="514350" indent="-285750">
              <a:buFont typeface="Arial" panose="020B0604020202020204" pitchFamily="34" charset="0"/>
              <a:buChar char="•"/>
            </a:pPr>
            <a:r>
              <a:rPr lang="en-AU" dirty="0"/>
              <a:t>Collier Charitable Fund</a:t>
            </a:r>
          </a:p>
          <a:p>
            <a:pPr marL="514350" indent="-285750">
              <a:buFont typeface="Arial" panose="020B0604020202020204" pitchFamily="34" charset="0"/>
              <a:buChar char="•"/>
            </a:pPr>
            <a:r>
              <a:rPr lang="en-AU" dirty="0"/>
              <a:t>Tobin Brothers Foundation</a:t>
            </a:r>
          </a:p>
          <a:p>
            <a:pPr marL="514350" indent="-285750">
              <a:buFont typeface="Arial" panose="020B0604020202020204" pitchFamily="34" charset="0"/>
              <a:buChar char="•"/>
            </a:pPr>
            <a:r>
              <a:rPr lang="en-AU" dirty="0"/>
              <a:t>Robert </a:t>
            </a:r>
            <a:r>
              <a:rPr lang="en-AU" dirty="0" err="1"/>
              <a:t>Spee</a:t>
            </a:r>
            <a:endParaRPr lang="en-AU" dirty="0"/>
          </a:p>
          <a:p>
            <a:pPr marL="514350" indent="-285750">
              <a:buFont typeface="Arial" panose="020B0604020202020204" pitchFamily="34" charset="0"/>
              <a:buChar char="•"/>
            </a:pPr>
            <a:r>
              <a:rPr lang="en-AU" dirty="0"/>
              <a:t>Country Women’s Association (Williamstown)</a:t>
            </a:r>
          </a:p>
        </p:txBody>
      </p:sp>
    </p:spTree>
    <p:extLst>
      <p:ext uri="{BB962C8B-B14F-4D97-AF65-F5344CB8AC3E}">
        <p14:creationId xmlns:p14="http://schemas.microsoft.com/office/powerpoint/2010/main" val="40499777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AU" sz="1200" b="0" i="0" u="none" strike="noStrike" kern="0" cap="none" spc="0" normalizeH="0" baseline="0" noProof="0" smtClean="0">
                <a:ln>
                  <a:noFill/>
                </a:ln>
                <a:solidFill>
                  <a:srgbClr val="000000"/>
                </a:solidFill>
                <a:effectLst/>
                <a:uLnTx/>
                <a:uFillTx/>
                <a:latin typeface="Libre Franklin"/>
                <a:cs typeface="Libre Franklin"/>
                <a:sym typeface="Libre Franklin"/>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12</a:t>
            </a:fld>
            <a:endParaRPr kumimoji="0" lang="en-AU" sz="1200" b="0" i="0" u="none" strike="noStrike" kern="0" cap="none" spc="0" normalizeH="0" baseline="0" noProof="0">
              <a:ln>
                <a:noFill/>
              </a:ln>
              <a:solidFill>
                <a:srgbClr val="000000"/>
              </a:solidFill>
              <a:effectLst/>
              <a:uLnTx/>
              <a:uFillTx/>
              <a:latin typeface="Libre Franklin"/>
              <a:cs typeface="Libre Franklin"/>
              <a:sym typeface="Libre Franklin"/>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3779" y="551186"/>
            <a:ext cx="4006103" cy="5341471"/>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34099" y="2991556"/>
            <a:ext cx="3928342" cy="2946257"/>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34099" y="551186"/>
            <a:ext cx="3240175" cy="2182463"/>
          </a:xfrm>
          <a:prstGeom prst="rect">
            <a:avLst/>
          </a:prstGeom>
        </p:spPr>
      </p:pic>
      <p:pic>
        <p:nvPicPr>
          <p:cNvPr id="2" name="2c7ed34f-02e7-430e-93c3-0f14704d6e8d">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7"/>
          <a:stretch>
            <a:fillRect/>
          </a:stretch>
        </p:blipFill>
        <p:spPr>
          <a:xfrm>
            <a:off x="9226658" y="959556"/>
            <a:ext cx="2235200" cy="4064000"/>
          </a:xfrm>
          <a:prstGeom prst="rect">
            <a:avLst/>
          </a:prstGeom>
        </p:spPr>
      </p:pic>
    </p:spTree>
    <p:extLst>
      <p:ext uri="{BB962C8B-B14F-4D97-AF65-F5344CB8AC3E}">
        <p14:creationId xmlns:p14="http://schemas.microsoft.com/office/powerpoint/2010/main" val="4262228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AU" sz="1200" b="0" i="0" u="none" strike="noStrike" kern="0" cap="none" spc="0" normalizeH="0" baseline="0" noProof="0" smtClean="0">
                <a:ln>
                  <a:noFill/>
                </a:ln>
                <a:solidFill>
                  <a:srgbClr val="000000"/>
                </a:solidFill>
                <a:effectLst/>
                <a:uLnTx/>
                <a:uFillTx/>
                <a:latin typeface="Libre Franklin"/>
                <a:cs typeface="Libre Franklin"/>
                <a:sym typeface="Libre Franklin"/>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13</a:t>
            </a:fld>
            <a:endParaRPr kumimoji="0" lang="en-AU" sz="1200" b="0" i="0" u="none" strike="noStrike" kern="0" cap="none" spc="0" normalizeH="0" baseline="0" noProof="0">
              <a:ln>
                <a:noFill/>
              </a:ln>
              <a:solidFill>
                <a:srgbClr val="000000"/>
              </a:solidFill>
              <a:effectLst/>
              <a:uLnTx/>
              <a:uFillTx/>
              <a:latin typeface="Libre Franklin"/>
              <a:cs typeface="Libre Franklin"/>
              <a:sym typeface="Libre Franklin"/>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24072" y="537883"/>
            <a:ext cx="2903152" cy="5163671"/>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09175" y="3463129"/>
            <a:ext cx="2984566" cy="2238425"/>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85765" y="412377"/>
            <a:ext cx="3648635" cy="2736477"/>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1223" y="2812026"/>
            <a:ext cx="4138706" cy="3104030"/>
          </a:xfrm>
          <a:prstGeom prst="rect">
            <a:avLst/>
          </a:prstGeom>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52282" y="313765"/>
            <a:ext cx="2938929" cy="2204197"/>
          </a:xfrm>
          <a:prstGeom prst="rect">
            <a:avLst/>
          </a:prstGeom>
        </p:spPr>
      </p:pic>
    </p:spTree>
    <p:extLst>
      <p:ext uri="{BB962C8B-B14F-4D97-AF65-F5344CB8AC3E}">
        <p14:creationId xmlns:p14="http://schemas.microsoft.com/office/powerpoint/2010/main" val="13618873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19"/>
          <p:cNvSpPr txBox="1">
            <a:spLocks noGrp="1"/>
          </p:cNvSpPr>
          <p:nvPr>
            <p:ph type="title"/>
          </p:nvPr>
        </p:nvSpPr>
        <p:spPr>
          <a:xfrm>
            <a:off x="839788" y="642918"/>
            <a:ext cx="10515600" cy="537696"/>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4400"/>
              <a:buFont typeface="Anton"/>
              <a:buNone/>
            </a:pPr>
            <a:r>
              <a:rPr lang="en-AU" b="1" dirty="0"/>
              <a:t>BACKGROUND</a:t>
            </a:r>
            <a:endParaRPr b="1" dirty="0"/>
          </a:p>
        </p:txBody>
      </p:sp>
      <p:sp>
        <p:nvSpPr>
          <p:cNvPr id="204" name="Google Shape;204;p19"/>
          <p:cNvSpPr txBox="1">
            <a:spLocks noGrp="1"/>
          </p:cNvSpPr>
          <p:nvPr>
            <p:ph type="body" idx="1"/>
          </p:nvPr>
        </p:nvSpPr>
        <p:spPr>
          <a:xfrm>
            <a:off x="839788" y="1026371"/>
            <a:ext cx="4914241" cy="823912"/>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accent1"/>
              </a:buClr>
              <a:buSzPts val="2400"/>
              <a:buNone/>
            </a:pPr>
            <a:r>
              <a:rPr lang="en-AU" dirty="0"/>
              <a:t>Getting kids back to school</a:t>
            </a:r>
            <a:endParaRPr dirty="0"/>
          </a:p>
        </p:txBody>
      </p:sp>
      <p:sp>
        <p:nvSpPr>
          <p:cNvPr id="205" name="Google Shape;205;p19"/>
          <p:cNvSpPr txBox="1">
            <a:spLocks noGrp="1"/>
          </p:cNvSpPr>
          <p:nvPr>
            <p:ph type="body" idx="2"/>
          </p:nvPr>
        </p:nvSpPr>
        <p:spPr>
          <a:xfrm>
            <a:off x="839788" y="1850283"/>
            <a:ext cx="5470700" cy="3138857"/>
          </a:xfrm>
          <a:prstGeom prst="rect">
            <a:avLst/>
          </a:prstGeom>
          <a:noFill/>
          <a:ln>
            <a:noFill/>
          </a:ln>
        </p:spPr>
        <p:txBody>
          <a:bodyPr spcFirstLastPara="1" wrap="square" lIns="0" tIns="0" rIns="0" bIns="0" anchor="t" anchorCtr="0">
            <a:noAutofit/>
          </a:bodyPr>
          <a:lstStyle/>
          <a:p>
            <a:pPr marL="0" lvl="0" indent="0" algn="l" rtl="0">
              <a:lnSpc>
                <a:spcPct val="90000"/>
              </a:lnSpc>
              <a:spcBef>
                <a:spcPts val="1000"/>
              </a:spcBef>
              <a:spcAft>
                <a:spcPts val="0"/>
              </a:spcAft>
              <a:buClr>
                <a:schemeClr val="dk1"/>
              </a:buClr>
              <a:buSzPts val="1400"/>
              <a:buNone/>
            </a:pPr>
            <a:r>
              <a:rPr lang="en-AU" sz="1600" dirty="0">
                <a:latin typeface="Libre Franklin" panose="020B0604020202020204" charset="0"/>
                <a:cs typeface="Libre Franklin" panose="020B0604020202020204" charset="0"/>
              </a:rPr>
              <a:t>Since 1989, our Back to School program has provided education resources, text books and stationery to students and families experiencing financial difficulty.</a:t>
            </a:r>
            <a:endParaRPr sz="1600" dirty="0">
              <a:latin typeface="Libre Franklin" panose="020B0604020202020204" charset="0"/>
              <a:cs typeface="Libre Franklin" panose="020B0604020202020204" charset="0"/>
            </a:endParaRPr>
          </a:p>
          <a:p>
            <a:pPr marL="0" lvl="0" indent="0" algn="l" rtl="0">
              <a:lnSpc>
                <a:spcPct val="90000"/>
              </a:lnSpc>
              <a:spcBef>
                <a:spcPts val="1000"/>
              </a:spcBef>
              <a:spcAft>
                <a:spcPts val="0"/>
              </a:spcAft>
              <a:buClr>
                <a:schemeClr val="dk1"/>
              </a:buClr>
              <a:buSzPts val="1400"/>
              <a:buNone/>
            </a:pPr>
            <a:r>
              <a:rPr lang="en-AU" sz="1600" dirty="0">
                <a:latin typeface="Libre Franklin" panose="020B0604020202020204" charset="0"/>
                <a:cs typeface="Libre Franklin" panose="020B0604020202020204" charset="0"/>
              </a:rPr>
              <a:t>The aim of the program is to remove financial barriers to attending school. </a:t>
            </a:r>
          </a:p>
          <a:p>
            <a:pPr marL="0" lvl="0" indent="0" algn="l" rtl="0">
              <a:lnSpc>
                <a:spcPct val="90000"/>
              </a:lnSpc>
              <a:spcBef>
                <a:spcPts val="1000"/>
              </a:spcBef>
              <a:spcAft>
                <a:spcPts val="0"/>
              </a:spcAft>
              <a:buClr>
                <a:schemeClr val="dk1"/>
              </a:buClr>
              <a:buSzPts val="1400"/>
              <a:buNone/>
            </a:pPr>
            <a:r>
              <a:rPr lang="en-AU" sz="1600" dirty="0">
                <a:latin typeface="Libre Franklin" panose="020B0604020202020204" charset="0"/>
                <a:cs typeface="Libre Franklin" panose="020B0604020202020204" charset="0"/>
              </a:rPr>
              <a:t>The program operates on an annual basis with referrals commencing from late November and running until late January (or until funds are exhausted).</a:t>
            </a:r>
            <a:endParaRPr sz="1600" dirty="0">
              <a:latin typeface="Libre Franklin" panose="020B0604020202020204" charset="0"/>
              <a:cs typeface="Libre Franklin" panose="020B0604020202020204" charset="0"/>
            </a:endParaRPr>
          </a:p>
          <a:p>
            <a:pPr marL="0" lvl="0" indent="0" algn="l" rtl="0">
              <a:lnSpc>
                <a:spcPct val="90000"/>
              </a:lnSpc>
              <a:spcBef>
                <a:spcPts val="1000"/>
              </a:spcBef>
              <a:spcAft>
                <a:spcPts val="0"/>
              </a:spcAft>
              <a:buClr>
                <a:schemeClr val="dk1"/>
              </a:buClr>
              <a:buSzPts val="1400"/>
              <a:buNone/>
            </a:pPr>
            <a:r>
              <a:rPr lang="en-AU" sz="1600" dirty="0">
                <a:latin typeface="Libre Franklin" panose="020B0604020202020204" charset="0"/>
                <a:cs typeface="Libre Franklin" panose="020B0604020202020204" charset="0"/>
              </a:rPr>
              <a:t>A young person must meet specific criteria to be eligible for the program and they are referred by their support worker or school.</a:t>
            </a:r>
            <a:endParaRPr sz="1600" dirty="0">
              <a:latin typeface="Libre Franklin" panose="020B0604020202020204" charset="0"/>
              <a:cs typeface="Libre Franklin" panose="020B0604020202020204" charset="0"/>
            </a:endParaRPr>
          </a:p>
          <a:p>
            <a:pPr marL="0" lvl="0" indent="0" algn="l" rtl="0">
              <a:lnSpc>
                <a:spcPct val="90000"/>
              </a:lnSpc>
              <a:spcBef>
                <a:spcPts val="1000"/>
              </a:spcBef>
              <a:spcAft>
                <a:spcPts val="0"/>
              </a:spcAft>
              <a:buClr>
                <a:schemeClr val="dk1"/>
              </a:buClr>
              <a:buSzPts val="1400"/>
              <a:buNone/>
            </a:pPr>
            <a:endParaRPr sz="1600" dirty="0">
              <a:latin typeface="Libre Franklin" panose="020B0604020202020204" charset="0"/>
              <a:cs typeface="Libre Franklin" panose="020B0604020202020204" charset="0"/>
            </a:endParaRPr>
          </a:p>
          <a:p>
            <a:pPr marL="0" lvl="0" indent="0" algn="l" rtl="0">
              <a:lnSpc>
                <a:spcPct val="90000"/>
              </a:lnSpc>
              <a:spcBef>
                <a:spcPts val="1000"/>
              </a:spcBef>
              <a:spcAft>
                <a:spcPts val="0"/>
              </a:spcAft>
              <a:buClr>
                <a:schemeClr val="dk1"/>
              </a:buClr>
              <a:buSzPts val="1400"/>
              <a:buNone/>
            </a:pPr>
            <a:endParaRPr sz="1600" dirty="0">
              <a:latin typeface="Libre Franklin" panose="020B0604020202020204" charset="0"/>
              <a:cs typeface="Libre Franklin" panose="020B0604020202020204" charset="0"/>
            </a:endParaRPr>
          </a:p>
          <a:p>
            <a:pPr marL="0" lvl="0" indent="0" algn="l" rtl="0">
              <a:lnSpc>
                <a:spcPct val="90000"/>
              </a:lnSpc>
              <a:spcBef>
                <a:spcPts val="1000"/>
              </a:spcBef>
              <a:spcAft>
                <a:spcPts val="0"/>
              </a:spcAft>
              <a:buClr>
                <a:schemeClr val="dk1"/>
              </a:buClr>
              <a:buSzPts val="1400"/>
              <a:buNone/>
            </a:pPr>
            <a:endParaRPr sz="1600" dirty="0">
              <a:latin typeface="Libre Franklin" panose="020B0604020202020204" charset="0"/>
              <a:cs typeface="Libre Franklin" panose="020B0604020202020204" charset="0"/>
            </a:endParaRPr>
          </a:p>
          <a:p>
            <a:pPr marL="0" lvl="0" indent="0" algn="l" rtl="0">
              <a:lnSpc>
                <a:spcPct val="90000"/>
              </a:lnSpc>
              <a:spcBef>
                <a:spcPts val="1000"/>
              </a:spcBef>
              <a:spcAft>
                <a:spcPts val="0"/>
              </a:spcAft>
              <a:buClr>
                <a:schemeClr val="dk1"/>
              </a:buClr>
              <a:buSzPts val="1400"/>
              <a:buNone/>
            </a:pPr>
            <a:endParaRPr sz="1600" dirty="0">
              <a:latin typeface="Libre Franklin" panose="020B0604020202020204" charset="0"/>
              <a:cs typeface="Libre Franklin" panose="020B0604020202020204" charset="0"/>
            </a:endParaRPr>
          </a:p>
        </p:txBody>
      </p:sp>
      <p:sp>
        <p:nvSpPr>
          <p:cNvPr id="206" name="Google Shape;206;p19"/>
          <p:cNvSpPr txBox="1">
            <a:spLocks noGrp="1"/>
          </p:cNvSpPr>
          <p:nvPr>
            <p:ph type="body" idx="3"/>
          </p:nvPr>
        </p:nvSpPr>
        <p:spPr>
          <a:xfrm>
            <a:off x="6495932" y="1026371"/>
            <a:ext cx="4831925" cy="823912"/>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accent1"/>
              </a:buClr>
              <a:buSzPts val="2400"/>
              <a:buNone/>
            </a:pPr>
            <a:r>
              <a:rPr lang="en-AU" dirty="0"/>
              <a:t>Key statistics</a:t>
            </a:r>
            <a:endParaRPr dirty="0"/>
          </a:p>
        </p:txBody>
      </p:sp>
      <p:sp>
        <p:nvSpPr>
          <p:cNvPr id="207" name="Google Shape;207;p19"/>
          <p:cNvSpPr txBox="1">
            <a:spLocks noGrp="1"/>
          </p:cNvSpPr>
          <p:nvPr>
            <p:ph type="sldNum" idx="12"/>
          </p:nvPr>
        </p:nvSpPr>
        <p:spPr>
          <a:xfrm>
            <a:off x="10375270" y="6356350"/>
            <a:ext cx="978529" cy="252095"/>
          </a:xfrm>
          <a:prstGeom prst="rect">
            <a:avLst/>
          </a:prstGeom>
          <a:noFill/>
          <a:ln>
            <a:noFill/>
          </a:ln>
        </p:spPr>
        <p:txBody>
          <a:bodyPr spcFirstLastPara="1" wrap="square" lIns="0" tIns="0" rIns="0" bIns="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AU" sz="1200" b="0" i="0" u="none" strike="noStrike" kern="0" cap="none" spc="0" normalizeH="0" baseline="0" noProof="0">
                <a:ln>
                  <a:noFill/>
                </a:ln>
                <a:solidFill>
                  <a:srgbClr val="000000"/>
                </a:solidFill>
                <a:effectLst/>
                <a:uLnTx/>
                <a:uFillTx/>
                <a:latin typeface="Libre Franklin"/>
                <a:cs typeface="Libre Franklin"/>
                <a:sym typeface="Libre Franklin"/>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a:t>
            </a:fld>
            <a:endParaRPr kumimoji="0" sz="1200" b="0" i="0" u="none" strike="noStrike" kern="0" cap="none" spc="0" normalizeH="0" baseline="0" noProof="0">
              <a:ln>
                <a:noFill/>
              </a:ln>
              <a:solidFill>
                <a:srgbClr val="000000"/>
              </a:solidFill>
              <a:effectLst/>
              <a:uLnTx/>
              <a:uFillTx/>
              <a:latin typeface="Libre Franklin"/>
              <a:cs typeface="Libre Franklin"/>
              <a:sym typeface="Libre Franklin"/>
            </a:endParaRPr>
          </a:p>
        </p:txBody>
      </p:sp>
      <p:sp>
        <p:nvSpPr>
          <p:cNvPr id="208" name="Google Shape;208;p19"/>
          <p:cNvSpPr txBox="1">
            <a:spLocks noGrp="1"/>
          </p:cNvSpPr>
          <p:nvPr>
            <p:ph type="body" idx="4"/>
          </p:nvPr>
        </p:nvSpPr>
        <p:spPr>
          <a:xfrm>
            <a:off x="6492083" y="1970543"/>
            <a:ext cx="4808245" cy="4485675"/>
          </a:xfrm>
          <a:prstGeom prst="rect">
            <a:avLst/>
          </a:prstGeom>
          <a:noFill/>
          <a:ln>
            <a:noFill/>
          </a:ln>
        </p:spPr>
        <p:txBody>
          <a:bodyPr spcFirstLastPara="1" wrap="square" lIns="0" tIns="0" rIns="0" bIns="0" anchor="t" anchorCtr="0">
            <a:noAutofit/>
          </a:bodyPr>
          <a:lstStyle/>
          <a:p>
            <a:pPr marL="361950" lvl="0" indent="0" algn="l" rtl="0">
              <a:lnSpc>
                <a:spcPct val="90000"/>
              </a:lnSpc>
              <a:spcBef>
                <a:spcPts val="0"/>
              </a:spcBef>
              <a:spcAft>
                <a:spcPts val="0"/>
              </a:spcAft>
              <a:buClr>
                <a:schemeClr val="dk1"/>
              </a:buClr>
              <a:buSzPts val="1400"/>
              <a:buNone/>
            </a:pPr>
            <a:r>
              <a:rPr lang="en-AU" sz="1800">
                <a:latin typeface="Libre Franklin" panose="020B0604020202020204" charset="0"/>
                <a:cs typeface="Libre Franklin" panose="020B0604020202020204" charset="0"/>
              </a:rPr>
              <a:t>500 </a:t>
            </a:r>
            <a:r>
              <a:rPr lang="en-AU" sz="1800" dirty="0">
                <a:latin typeface="Libre Franklin" panose="020B0604020202020204" charset="0"/>
                <a:cs typeface="Libre Franklin" panose="020B0604020202020204" charset="0"/>
              </a:rPr>
              <a:t>young people supported </a:t>
            </a:r>
          </a:p>
          <a:p>
            <a:pPr marL="361950" lvl="0" indent="0" algn="l" rtl="0">
              <a:lnSpc>
                <a:spcPct val="90000"/>
              </a:lnSpc>
              <a:spcBef>
                <a:spcPts val="0"/>
              </a:spcBef>
              <a:spcAft>
                <a:spcPts val="0"/>
              </a:spcAft>
              <a:buClr>
                <a:schemeClr val="dk1"/>
              </a:buClr>
              <a:buSzPts val="1400"/>
              <a:buNone/>
            </a:pPr>
            <a:endParaRPr lang="en-AU" sz="1800" dirty="0">
              <a:latin typeface="Libre Franklin" panose="020B0604020202020204" charset="0"/>
              <a:cs typeface="Libre Franklin" panose="020B0604020202020204" charset="0"/>
            </a:endParaRPr>
          </a:p>
          <a:p>
            <a:pPr marL="361950" lvl="0" indent="0" algn="l" rtl="0">
              <a:lnSpc>
                <a:spcPct val="90000"/>
              </a:lnSpc>
              <a:spcBef>
                <a:spcPts val="0"/>
              </a:spcBef>
              <a:spcAft>
                <a:spcPts val="0"/>
              </a:spcAft>
              <a:buClr>
                <a:schemeClr val="dk1"/>
              </a:buClr>
              <a:buSzPts val="1400"/>
              <a:buNone/>
            </a:pPr>
            <a:r>
              <a:rPr lang="en-AU" sz="1800" dirty="0">
                <a:latin typeface="Libre Franklin" panose="020B0604020202020204" charset="0"/>
                <a:cs typeface="Libre Franklin" panose="020B0604020202020204" charset="0"/>
              </a:rPr>
              <a:t>Over 30% of students were Indigenous or Torres Strait Islander </a:t>
            </a:r>
          </a:p>
          <a:p>
            <a:pPr marL="361950" lvl="0" indent="0" algn="l" rtl="0">
              <a:lnSpc>
                <a:spcPct val="90000"/>
              </a:lnSpc>
              <a:spcBef>
                <a:spcPts val="0"/>
              </a:spcBef>
              <a:spcAft>
                <a:spcPts val="0"/>
              </a:spcAft>
              <a:buClr>
                <a:schemeClr val="dk1"/>
              </a:buClr>
              <a:buSzPts val="1400"/>
              <a:buNone/>
            </a:pPr>
            <a:endParaRPr lang="en-AU" sz="1800" dirty="0">
              <a:latin typeface="Libre Franklin" panose="020B0604020202020204" charset="0"/>
              <a:cs typeface="Libre Franklin" panose="020B0604020202020204" charset="0"/>
            </a:endParaRPr>
          </a:p>
          <a:p>
            <a:pPr marL="361950" lvl="0" indent="0" algn="l" rtl="0">
              <a:lnSpc>
                <a:spcPct val="90000"/>
              </a:lnSpc>
              <a:spcBef>
                <a:spcPts val="0"/>
              </a:spcBef>
              <a:spcAft>
                <a:spcPts val="0"/>
              </a:spcAft>
              <a:buClr>
                <a:schemeClr val="dk1"/>
              </a:buClr>
              <a:buSzPts val="1400"/>
              <a:buNone/>
            </a:pPr>
            <a:r>
              <a:rPr lang="en-AU" sz="1800" dirty="0">
                <a:latin typeface="Libre Franklin" panose="020B0604020202020204" charset="0"/>
                <a:cs typeface="Libre Franklin" panose="020B0604020202020204" charset="0"/>
              </a:rPr>
              <a:t>Students came from a wide range of cultural backgrounds – over 55 nationalities</a:t>
            </a:r>
          </a:p>
          <a:p>
            <a:pPr marL="361950" lvl="0" indent="0" algn="l" rtl="0">
              <a:lnSpc>
                <a:spcPct val="90000"/>
              </a:lnSpc>
              <a:spcBef>
                <a:spcPts val="0"/>
              </a:spcBef>
              <a:spcAft>
                <a:spcPts val="0"/>
              </a:spcAft>
              <a:buClr>
                <a:schemeClr val="dk1"/>
              </a:buClr>
              <a:buSzPts val="1400"/>
              <a:buNone/>
            </a:pPr>
            <a:r>
              <a:rPr lang="en-AU" sz="1800" dirty="0">
                <a:latin typeface="Libre Franklin" panose="020B0604020202020204" charset="0"/>
                <a:cs typeface="Libre Franklin" panose="020B0604020202020204" charset="0"/>
              </a:rPr>
              <a:t>  </a:t>
            </a:r>
            <a:endParaRPr sz="1800" dirty="0">
              <a:latin typeface="Libre Franklin" panose="020B0604020202020204" charset="0"/>
              <a:cs typeface="Libre Franklin" panose="020B0604020202020204" charset="0"/>
            </a:endParaRPr>
          </a:p>
          <a:p>
            <a:pPr marL="361950" lvl="0" indent="0" algn="l" rtl="0">
              <a:lnSpc>
                <a:spcPct val="90000"/>
              </a:lnSpc>
              <a:spcBef>
                <a:spcPts val="1000"/>
              </a:spcBef>
              <a:spcAft>
                <a:spcPts val="0"/>
              </a:spcAft>
              <a:buClr>
                <a:schemeClr val="dk1"/>
              </a:buClr>
              <a:buSzPts val="1400"/>
              <a:buNone/>
            </a:pPr>
            <a:r>
              <a:rPr lang="en-AU" sz="1800" dirty="0">
                <a:latin typeface="Libre Franklin" panose="020B0604020202020204" charset="0"/>
                <a:cs typeface="Libre Franklin" panose="020B0604020202020204" charset="0"/>
              </a:rPr>
              <a:t>Total spent on textbooks: $43k</a:t>
            </a:r>
          </a:p>
          <a:p>
            <a:pPr marL="361950" lvl="0" indent="0" algn="l" rtl="0">
              <a:lnSpc>
                <a:spcPct val="90000"/>
              </a:lnSpc>
              <a:spcBef>
                <a:spcPts val="1000"/>
              </a:spcBef>
              <a:spcAft>
                <a:spcPts val="0"/>
              </a:spcAft>
              <a:buClr>
                <a:schemeClr val="dk1"/>
              </a:buClr>
              <a:buSzPts val="1400"/>
              <a:buNone/>
            </a:pPr>
            <a:endParaRPr lang="en-AU" sz="1800" dirty="0">
              <a:latin typeface="Libre Franklin" panose="020B0604020202020204" charset="0"/>
              <a:cs typeface="Libre Franklin" panose="020B0604020202020204" charset="0"/>
            </a:endParaRPr>
          </a:p>
          <a:p>
            <a:pPr marL="361950" lvl="0" indent="0" algn="l" rtl="0">
              <a:lnSpc>
                <a:spcPct val="90000"/>
              </a:lnSpc>
              <a:spcBef>
                <a:spcPts val="1000"/>
              </a:spcBef>
              <a:spcAft>
                <a:spcPts val="0"/>
              </a:spcAft>
              <a:buClr>
                <a:schemeClr val="dk1"/>
              </a:buClr>
              <a:buSzPts val="1400"/>
              <a:buNone/>
            </a:pPr>
            <a:r>
              <a:rPr lang="en-AU" sz="1800" dirty="0">
                <a:latin typeface="Libre Franklin" panose="020B0604020202020204" charset="0"/>
                <a:cs typeface="Libre Franklin" panose="020B0604020202020204" charset="0"/>
              </a:rPr>
              <a:t>Total saved on textbooks: $72k</a:t>
            </a:r>
          </a:p>
          <a:p>
            <a:pPr marL="361950" lvl="0" indent="0" algn="l" rtl="0">
              <a:lnSpc>
                <a:spcPct val="90000"/>
              </a:lnSpc>
              <a:spcBef>
                <a:spcPts val="1000"/>
              </a:spcBef>
              <a:spcAft>
                <a:spcPts val="0"/>
              </a:spcAft>
              <a:buClr>
                <a:schemeClr val="dk1"/>
              </a:buClr>
              <a:buSzPts val="1400"/>
              <a:buNone/>
            </a:pPr>
            <a:endParaRPr lang="en-AU" sz="1800" dirty="0">
              <a:latin typeface="Libre Franklin" panose="020B0604020202020204" charset="0"/>
              <a:cs typeface="Libre Franklin" panose="020B0604020202020204" charset="0"/>
            </a:endParaRPr>
          </a:p>
          <a:p>
            <a:pPr marL="361950" lvl="0" indent="0" algn="l" rtl="0">
              <a:lnSpc>
                <a:spcPct val="90000"/>
              </a:lnSpc>
              <a:spcBef>
                <a:spcPts val="1000"/>
              </a:spcBef>
              <a:spcAft>
                <a:spcPts val="0"/>
              </a:spcAft>
              <a:buClr>
                <a:schemeClr val="dk1"/>
              </a:buClr>
              <a:buSzPts val="1400"/>
              <a:buNone/>
            </a:pPr>
            <a:r>
              <a:rPr lang="en-AU" sz="1800" dirty="0">
                <a:latin typeface="Libre Franklin" panose="020B0604020202020204" charset="0"/>
                <a:cs typeface="Libre Franklin" panose="020B0604020202020204" charset="0"/>
              </a:rPr>
              <a:t>Roughly $90 spent on textbooks per student</a:t>
            </a:r>
          </a:p>
          <a:p>
            <a:pPr marL="361950" lvl="0" indent="0" algn="l" rtl="0">
              <a:lnSpc>
                <a:spcPct val="90000"/>
              </a:lnSpc>
              <a:spcBef>
                <a:spcPts val="1000"/>
              </a:spcBef>
              <a:spcAft>
                <a:spcPts val="0"/>
              </a:spcAft>
              <a:buClr>
                <a:schemeClr val="dk1"/>
              </a:buClr>
              <a:buSzPts val="1400"/>
              <a:buNone/>
            </a:pPr>
            <a:endParaRPr lang="en-AU" sz="1800" dirty="0">
              <a:latin typeface="Libre Franklin" panose="020B0604020202020204" charset="0"/>
              <a:cs typeface="Libre Franklin" panose="020B0604020202020204" charset="0"/>
            </a:endParaRPr>
          </a:p>
          <a:p>
            <a:pPr marL="361950" lvl="0" indent="0" algn="l" rtl="0">
              <a:lnSpc>
                <a:spcPct val="90000"/>
              </a:lnSpc>
              <a:spcBef>
                <a:spcPts val="1000"/>
              </a:spcBef>
              <a:spcAft>
                <a:spcPts val="0"/>
              </a:spcAft>
              <a:buClr>
                <a:schemeClr val="dk1"/>
              </a:buClr>
              <a:buSzPts val="1400"/>
              <a:buNone/>
            </a:pPr>
            <a:endParaRPr sz="1800" dirty="0">
              <a:latin typeface="Libre Franklin" panose="020B0604020202020204" charset="0"/>
              <a:cs typeface="Libre Franklin" panose="020B0604020202020204" charset="0"/>
            </a:endParaRPr>
          </a:p>
        </p:txBody>
      </p:sp>
      <p:sp>
        <p:nvSpPr>
          <p:cNvPr id="209" name="Google Shape;209;p19"/>
          <p:cNvSpPr/>
          <p:nvPr/>
        </p:nvSpPr>
        <p:spPr>
          <a:xfrm rot="5400000">
            <a:off x="6557442" y="2025726"/>
            <a:ext cx="146304" cy="124358"/>
          </a:xfrm>
          <a:prstGeom prst="triangle">
            <a:avLst>
              <a:gd name="adj" fmla="val 50000"/>
            </a:avLst>
          </a:prstGeom>
          <a:solidFill>
            <a:srgbClr val="FFA81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1" i="0" u="none" strike="noStrike" kern="0" cap="none" spc="0" normalizeH="0" baseline="0" noProof="0">
              <a:ln>
                <a:noFill/>
              </a:ln>
              <a:solidFill>
                <a:srgbClr val="F7F5F2"/>
              </a:solidFill>
              <a:effectLst/>
              <a:uLnTx/>
              <a:uFillTx/>
              <a:latin typeface="Libre Franklin"/>
              <a:ea typeface="Libre Franklin"/>
              <a:cs typeface="Libre Franklin"/>
              <a:sym typeface="Libre Franklin"/>
            </a:endParaRPr>
          </a:p>
        </p:txBody>
      </p:sp>
      <p:sp>
        <p:nvSpPr>
          <p:cNvPr id="210" name="Google Shape;210;p19"/>
          <p:cNvSpPr/>
          <p:nvPr/>
        </p:nvSpPr>
        <p:spPr>
          <a:xfrm rot="5400000">
            <a:off x="6566744" y="2511498"/>
            <a:ext cx="153167" cy="124358"/>
          </a:xfrm>
          <a:prstGeom prst="triangle">
            <a:avLst>
              <a:gd name="adj" fmla="val 50000"/>
            </a:avLst>
          </a:prstGeom>
          <a:solidFill>
            <a:srgbClr val="FFA81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1" i="0" u="none" strike="noStrike" kern="0" cap="none" spc="0" normalizeH="0" baseline="0" noProof="0">
              <a:ln>
                <a:noFill/>
              </a:ln>
              <a:solidFill>
                <a:srgbClr val="F7F5F2"/>
              </a:solidFill>
              <a:effectLst/>
              <a:uLnTx/>
              <a:uFillTx/>
              <a:latin typeface="Libre Franklin"/>
              <a:ea typeface="Libre Franklin"/>
              <a:cs typeface="Libre Franklin"/>
              <a:sym typeface="Libre Franklin"/>
            </a:endParaRPr>
          </a:p>
        </p:txBody>
      </p:sp>
      <p:sp>
        <p:nvSpPr>
          <p:cNvPr id="211" name="Google Shape;211;p19"/>
          <p:cNvSpPr/>
          <p:nvPr/>
        </p:nvSpPr>
        <p:spPr>
          <a:xfrm rot="5400000">
            <a:off x="6579620" y="3446938"/>
            <a:ext cx="146304" cy="124358"/>
          </a:xfrm>
          <a:prstGeom prst="triangle">
            <a:avLst>
              <a:gd name="adj" fmla="val 50000"/>
            </a:avLst>
          </a:prstGeom>
          <a:solidFill>
            <a:srgbClr val="FFA81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1" i="0" u="none" strike="noStrike" kern="0" cap="none" spc="0" normalizeH="0" baseline="0" noProof="0">
              <a:ln>
                <a:noFill/>
              </a:ln>
              <a:solidFill>
                <a:srgbClr val="F7F5F2"/>
              </a:solidFill>
              <a:effectLst/>
              <a:uLnTx/>
              <a:uFillTx/>
              <a:latin typeface="Libre Franklin"/>
              <a:ea typeface="Libre Franklin"/>
              <a:cs typeface="Libre Franklin"/>
              <a:sym typeface="Libre Franklin"/>
            </a:endParaRPr>
          </a:p>
        </p:txBody>
      </p:sp>
      <p:sp>
        <p:nvSpPr>
          <p:cNvPr id="212" name="Google Shape;212;p19"/>
          <p:cNvSpPr/>
          <p:nvPr/>
        </p:nvSpPr>
        <p:spPr>
          <a:xfrm rot="5400000">
            <a:off x="6579620" y="4126656"/>
            <a:ext cx="146304" cy="124358"/>
          </a:xfrm>
          <a:prstGeom prst="triangle">
            <a:avLst>
              <a:gd name="adj" fmla="val 50000"/>
            </a:avLst>
          </a:prstGeom>
          <a:solidFill>
            <a:srgbClr val="FFA81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1" i="0" u="none" strike="noStrike" kern="0" cap="none" spc="0" normalizeH="0" baseline="0" noProof="0">
              <a:ln>
                <a:noFill/>
              </a:ln>
              <a:solidFill>
                <a:srgbClr val="F7F5F2"/>
              </a:solidFill>
              <a:effectLst/>
              <a:uLnTx/>
              <a:uFillTx/>
              <a:latin typeface="Libre Franklin"/>
              <a:ea typeface="Libre Franklin"/>
              <a:cs typeface="Libre Franklin"/>
              <a:sym typeface="Libre Franklin"/>
            </a:endParaRPr>
          </a:p>
        </p:txBody>
      </p:sp>
      <p:pic>
        <p:nvPicPr>
          <p:cNvPr id="213" name="Google Shape;213;p19"/>
          <p:cNvPicPr preferRelativeResize="0"/>
          <p:nvPr/>
        </p:nvPicPr>
        <p:blipFill rotWithShape="1">
          <a:blip r:embed="rId3">
            <a:alphaModFix/>
          </a:blip>
          <a:srcRect t="16527"/>
          <a:stretch/>
        </p:blipFill>
        <p:spPr>
          <a:xfrm>
            <a:off x="2715186" y="4750166"/>
            <a:ext cx="3686099" cy="1965418"/>
          </a:xfrm>
          <a:prstGeom prst="rect">
            <a:avLst/>
          </a:prstGeom>
          <a:noFill/>
          <a:ln>
            <a:noFill/>
          </a:ln>
        </p:spPr>
      </p:pic>
      <p:sp>
        <p:nvSpPr>
          <p:cNvPr id="13" name="Google Shape;212;p19"/>
          <p:cNvSpPr/>
          <p:nvPr/>
        </p:nvSpPr>
        <p:spPr>
          <a:xfrm rot="5400000">
            <a:off x="6579620" y="4862218"/>
            <a:ext cx="146304" cy="124358"/>
          </a:xfrm>
          <a:prstGeom prst="triangle">
            <a:avLst>
              <a:gd name="adj" fmla="val 50000"/>
            </a:avLst>
          </a:prstGeom>
          <a:solidFill>
            <a:srgbClr val="FFA81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1" i="0" u="none" strike="noStrike" kern="0" cap="none" spc="0" normalizeH="0" baseline="0" noProof="0" dirty="0">
              <a:ln>
                <a:noFill/>
              </a:ln>
              <a:solidFill>
                <a:srgbClr val="F7F5F2"/>
              </a:solidFill>
              <a:effectLst/>
              <a:uLnTx/>
              <a:uFillTx/>
              <a:latin typeface="Libre Franklin"/>
              <a:ea typeface="Libre Franklin"/>
              <a:cs typeface="Libre Franklin"/>
              <a:sym typeface="Libre Franklin"/>
            </a:endParaRPr>
          </a:p>
        </p:txBody>
      </p:sp>
      <p:sp>
        <p:nvSpPr>
          <p:cNvPr id="14" name="Google Shape;212;p19"/>
          <p:cNvSpPr/>
          <p:nvPr/>
        </p:nvSpPr>
        <p:spPr>
          <a:xfrm rot="5400000">
            <a:off x="6619621" y="5771216"/>
            <a:ext cx="146304" cy="124358"/>
          </a:xfrm>
          <a:prstGeom prst="triangle">
            <a:avLst>
              <a:gd name="adj" fmla="val 50000"/>
            </a:avLst>
          </a:prstGeom>
          <a:solidFill>
            <a:srgbClr val="FFA81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1" i="0" u="none" strike="noStrike" kern="0" cap="none" spc="0" normalizeH="0" baseline="0" noProof="0">
              <a:ln>
                <a:noFill/>
              </a:ln>
              <a:solidFill>
                <a:srgbClr val="F7F5F2"/>
              </a:solidFill>
              <a:effectLst/>
              <a:uLnTx/>
              <a:uFillTx/>
              <a:latin typeface="Libre Franklin"/>
              <a:ea typeface="Libre Franklin"/>
              <a:cs typeface="Libre Franklin"/>
              <a:sym typeface="Libre Franklin"/>
            </a:endParaRPr>
          </a:p>
        </p:txBody>
      </p:sp>
    </p:spTree>
    <p:extLst>
      <p:ext uri="{BB962C8B-B14F-4D97-AF65-F5344CB8AC3E}">
        <p14:creationId xmlns:p14="http://schemas.microsoft.com/office/powerpoint/2010/main" val="32057645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1850" y="63503"/>
            <a:ext cx="10515600" cy="1042808"/>
          </a:xfrm>
        </p:spPr>
        <p:txBody>
          <a:bodyPr/>
          <a:lstStyle/>
          <a:p>
            <a:r>
              <a:rPr lang="en-AU" sz="4400" b="1" dirty="0"/>
              <a:t>THE IMPACT OF COVID19</a:t>
            </a:r>
          </a:p>
        </p:txBody>
      </p:sp>
      <p:sp>
        <p:nvSpPr>
          <p:cNvPr id="5" name="Text Placeholder 4"/>
          <p:cNvSpPr>
            <a:spLocks noGrp="1"/>
          </p:cNvSpPr>
          <p:nvPr>
            <p:ph type="body" idx="1"/>
          </p:nvPr>
        </p:nvSpPr>
        <p:spPr>
          <a:xfrm>
            <a:off x="831850" y="1670757"/>
            <a:ext cx="6054372" cy="1500187"/>
          </a:xfrm>
        </p:spPr>
        <p:txBody>
          <a:bodyPr/>
          <a:lstStyle/>
          <a:p>
            <a:pPr marL="228600" indent="0"/>
            <a:r>
              <a:rPr lang="en-AU" sz="1800" dirty="0">
                <a:solidFill>
                  <a:schemeClr val="tx1"/>
                </a:solidFill>
              </a:rPr>
              <a:t>The COVID-19 pandemic saw a huge increase in demand:</a:t>
            </a:r>
          </a:p>
          <a:p>
            <a:pPr marL="571500" indent="-342900">
              <a:buFont typeface="Arial" panose="020B0604020202020204" pitchFamily="34" charset="0"/>
              <a:buChar char="•"/>
            </a:pPr>
            <a:r>
              <a:rPr lang="en-AU" sz="1800" dirty="0">
                <a:solidFill>
                  <a:schemeClr val="tx1"/>
                </a:solidFill>
              </a:rPr>
              <a:t>Primary school referrals increased, with parents being asked to pay for materials and resourcing fees. These numbers were triple that of 2020.</a:t>
            </a:r>
          </a:p>
          <a:p>
            <a:pPr marL="571500" indent="-342900">
              <a:buFont typeface="Arial" panose="020B0604020202020204" pitchFamily="34" charset="0"/>
              <a:buChar char="•"/>
            </a:pPr>
            <a:r>
              <a:rPr lang="en-AU" sz="1800" dirty="0">
                <a:solidFill>
                  <a:schemeClr val="tx1"/>
                </a:solidFill>
              </a:rPr>
              <a:t>We saw an increased demand for devices, which we’re unable to accommodate.</a:t>
            </a:r>
          </a:p>
          <a:p>
            <a:pPr marL="571500" indent="-342900">
              <a:buFont typeface="Arial" panose="020B0604020202020204" pitchFamily="34" charset="0"/>
              <a:buChar char="•"/>
            </a:pPr>
            <a:r>
              <a:rPr lang="en-AU" sz="1800" dirty="0">
                <a:solidFill>
                  <a:schemeClr val="tx1"/>
                </a:solidFill>
              </a:rPr>
              <a:t>Students referred under the ‘special circumstances’ category soared by 28%, with many referrers indicating family violence, financial hardship and living with grandparents were reasons for support.</a:t>
            </a:r>
          </a:p>
          <a:p>
            <a:pPr marL="571500" indent="-342900">
              <a:buFont typeface="Arial" panose="020B0604020202020204" pitchFamily="34" charset="0"/>
              <a:buChar char="•"/>
            </a:pPr>
            <a:endParaRPr lang="en-AU" sz="1800" dirty="0">
              <a:solidFill>
                <a:schemeClr val="tx1"/>
              </a:solidFill>
            </a:endParaRPr>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AU" sz="1200" b="0" i="0" u="none" strike="noStrike" kern="0" cap="none" spc="0" normalizeH="0" baseline="0" noProof="0" smtClean="0">
                <a:ln>
                  <a:noFill/>
                </a:ln>
                <a:solidFill>
                  <a:srgbClr val="000000"/>
                </a:solidFill>
                <a:effectLst/>
                <a:uLnTx/>
                <a:uFillTx/>
                <a:latin typeface="Libre Franklin"/>
                <a:cs typeface="Libre Franklin"/>
                <a:sym typeface="Libre Franklin"/>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a:t>
            </a:fld>
            <a:endParaRPr kumimoji="0" lang="en-AU" sz="1200" b="0" i="0" u="none" strike="noStrike" kern="0" cap="none" spc="0" normalizeH="0" baseline="0" noProof="0">
              <a:ln>
                <a:noFill/>
              </a:ln>
              <a:solidFill>
                <a:srgbClr val="000000"/>
              </a:solidFill>
              <a:effectLst/>
              <a:uLnTx/>
              <a:uFillTx/>
              <a:latin typeface="Libre Franklin"/>
              <a:cs typeface="Libre Franklin"/>
              <a:sym typeface="Libre Franklin"/>
            </a:endParaRPr>
          </a:p>
        </p:txBody>
      </p:sp>
      <p:pic>
        <p:nvPicPr>
          <p:cNvPr id="6" name="Picture Placeholder 5"/>
          <p:cNvPicPr>
            <a:picLocks noGrp="1" noChangeAspect="1"/>
          </p:cNvPicPr>
          <p:nvPr>
            <p:ph type="pic" idx="4294967295"/>
          </p:nvPr>
        </p:nvPicPr>
        <p:blipFill>
          <a:blip r:embed="rId2">
            <a:extLst>
              <a:ext uri="{28A0092B-C50C-407E-A947-70E740481C1C}">
                <a14:useLocalDpi xmlns:a14="http://schemas.microsoft.com/office/drawing/2010/main" val="0"/>
              </a:ext>
            </a:extLst>
          </a:blip>
          <a:srcRect l="14349" r="14349"/>
          <a:stretch>
            <a:fillRect/>
          </a:stretch>
        </p:blipFill>
        <p:spPr>
          <a:xfrm>
            <a:off x="7229475" y="1670757"/>
            <a:ext cx="4251325" cy="4471988"/>
          </a:xfrm>
          <a:prstGeom prst="rect">
            <a:avLst/>
          </a:prstGeom>
        </p:spPr>
      </p:pic>
    </p:spTree>
    <p:extLst>
      <p:ext uri="{BB962C8B-B14F-4D97-AF65-F5344CB8AC3E}">
        <p14:creationId xmlns:p14="http://schemas.microsoft.com/office/powerpoint/2010/main" val="35019426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12056" y="786401"/>
            <a:ext cx="4885633" cy="833375"/>
          </a:xfrm>
        </p:spPr>
        <p:txBody>
          <a:bodyPr/>
          <a:lstStyle/>
          <a:p>
            <a:r>
              <a:rPr lang="en-AU" sz="4400" b="1" dirty="0"/>
              <a:t>DEMOGRAPHICS</a:t>
            </a: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AU" smtClean="0"/>
              <a:t>4</a:t>
            </a:fld>
            <a:endParaRPr lang="en-AU"/>
          </a:p>
        </p:txBody>
      </p:sp>
      <p:sp>
        <p:nvSpPr>
          <p:cNvPr id="5" name="Text Placeholder 4"/>
          <p:cNvSpPr>
            <a:spLocks noGrp="1"/>
          </p:cNvSpPr>
          <p:nvPr>
            <p:ph type="body" idx="1"/>
          </p:nvPr>
        </p:nvSpPr>
        <p:spPr>
          <a:xfrm>
            <a:off x="357201" y="2152411"/>
            <a:ext cx="6079458" cy="3607270"/>
          </a:xfrm>
        </p:spPr>
        <p:txBody>
          <a:bodyPr/>
          <a:lstStyle/>
          <a:p>
            <a:pPr marL="571500" indent="-342900">
              <a:buFont typeface="Arial" panose="020B0604020202020204" pitchFamily="34" charset="0"/>
              <a:buChar char="•"/>
            </a:pPr>
            <a:r>
              <a:rPr lang="en-AU" sz="1800" dirty="0">
                <a:latin typeface="Franklin Gothic Book" panose="020B0503020102020204" pitchFamily="34" charset="0"/>
              </a:rPr>
              <a:t>In 2021, 480 students received assistance with text books, stationery and digital tools.</a:t>
            </a:r>
          </a:p>
          <a:p>
            <a:pPr marL="571500" indent="-342900">
              <a:buFont typeface="Arial" panose="020B0604020202020204" pitchFamily="34" charset="0"/>
              <a:buChar char="•"/>
            </a:pPr>
            <a:r>
              <a:rPr lang="en-AU" sz="1800" dirty="0">
                <a:latin typeface="Franklin Gothic Book" panose="020B0503020102020204" pitchFamily="34" charset="0"/>
              </a:rPr>
              <a:t>This </a:t>
            </a:r>
            <a:r>
              <a:rPr lang="en-AU" sz="1800" dirty="0">
                <a:solidFill>
                  <a:schemeClr val="tx1"/>
                </a:solidFill>
                <a:latin typeface="Franklin Gothic Book" panose="020B0503020102020204" pitchFamily="34" charset="0"/>
              </a:rPr>
              <a:t>consisted of 53% females and 45% males. </a:t>
            </a:r>
          </a:p>
          <a:p>
            <a:pPr marL="571500" indent="-342900">
              <a:buFont typeface="Arial" panose="020B0604020202020204" pitchFamily="34" charset="0"/>
              <a:buChar char="•"/>
            </a:pPr>
            <a:r>
              <a:rPr lang="en-AU" sz="1800" dirty="0">
                <a:latin typeface="Franklin Gothic Book" panose="020B0503020102020204" pitchFamily="34" charset="0"/>
              </a:rPr>
              <a:t>All were secondary students bar 51 who were at primary school. This is triple the number of primary aged referrals from 2020</a:t>
            </a:r>
          </a:p>
          <a:p>
            <a:pPr marL="571500" indent="-342900">
              <a:buFont typeface="Arial" panose="020B0604020202020204" pitchFamily="34" charset="0"/>
              <a:buChar char="•"/>
            </a:pPr>
            <a:r>
              <a:rPr lang="en-AU" sz="1800" dirty="0">
                <a:latin typeface="Franklin Gothic Book" panose="020B0503020102020204" pitchFamily="34" charset="0"/>
              </a:rPr>
              <a:t>The ages ranged from as young as four to 19 years old.</a:t>
            </a:r>
          </a:p>
          <a:p>
            <a:pPr marL="571500" indent="-342900">
              <a:buFont typeface="Arial" panose="020B0604020202020204" pitchFamily="34" charset="0"/>
              <a:buChar char="•"/>
            </a:pPr>
            <a:r>
              <a:rPr lang="en-AU" sz="1800" dirty="0">
                <a:latin typeface="Franklin Gothic Book" panose="020B0503020102020204" pitchFamily="34" charset="0"/>
              </a:rPr>
              <a:t>The largest demand was from students in their first years of secondary school.</a:t>
            </a:r>
          </a:p>
          <a:p>
            <a:pPr marL="571500" indent="-342900">
              <a:buFont typeface="Arial" panose="020B0604020202020204" pitchFamily="34" charset="0"/>
              <a:buChar char="•"/>
            </a:pPr>
            <a:endParaRPr lang="en-AU" sz="1800" dirty="0">
              <a:latin typeface="Franklin Gothic Book" panose="020B0503020102020204" pitchFamily="34" charset="0"/>
            </a:endParaRPr>
          </a:p>
        </p:txBody>
      </p:sp>
      <p:graphicFrame>
        <p:nvGraphicFramePr>
          <p:cNvPr id="9" name="Chart 8"/>
          <p:cNvGraphicFramePr>
            <a:graphicFrameLocks/>
          </p:cNvGraphicFramePr>
          <p:nvPr>
            <p:extLst>
              <p:ext uri="{D42A27DB-BD31-4B8C-83A1-F6EECF244321}">
                <p14:modId xmlns:p14="http://schemas.microsoft.com/office/powerpoint/2010/main" val="3470245787"/>
              </p:ext>
            </p:extLst>
          </p:nvPr>
        </p:nvGraphicFramePr>
        <p:xfrm>
          <a:off x="6781799" y="663387"/>
          <a:ext cx="4572000" cy="546847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278877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AU" sz="1200" b="0" i="0" u="none" strike="noStrike" kern="0" cap="none" spc="0" normalizeH="0" baseline="0" noProof="0" smtClean="0">
                <a:ln>
                  <a:noFill/>
                </a:ln>
                <a:solidFill>
                  <a:srgbClr val="000000"/>
                </a:solidFill>
                <a:effectLst/>
                <a:uLnTx/>
                <a:uFillTx/>
                <a:latin typeface="Libre Franklin"/>
                <a:cs typeface="Libre Franklin"/>
                <a:sym typeface="Libre Franklin"/>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a:t>
            </a:fld>
            <a:endParaRPr kumimoji="0" lang="en-AU" sz="1200" b="0" i="0" u="none" strike="noStrike" kern="0" cap="none" spc="0" normalizeH="0" baseline="0" noProof="0">
              <a:ln>
                <a:noFill/>
              </a:ln>
              <a:solidFill>
                <a:srgbClr val="000000"/>
              </a:solidFill>
              <a:effectLst/>
              <a:uLnTx/>
              <a:uFillTx/>
              <a:latin typeface="Libre Franklin"/>
              <a:cs typeface="Libre Franklin"/>
              <a:sym typeface="Libre Franklin"/>
            </a:endParaRPr>
          </a:p>
        </p:txBody>
      </p:sp>
      <p:graphicFrame>
        <p:nvGraphicFramePr>
          <p:cNvPr id="8" name="Chart 7"/>
          <p:cNvGraphicFramePr>
            <a:graphicFrameLocks/>
          </p:cNvGraphicFramePr>
          <p:nvPr>
            <p:extLst>
              <p:ext uri="{D42A27DB-BD31-4B8C-83A1-F6EECF244321}">
                <p14:modId xmlns:p14="http://schemas.microsoft.com/office/powerpoint/2010/main" val="2898761343"/>
              </p:ext>
            </p:extLst>
          </p:nvPr>
        </p:nvGraphicFramePr>
        <p:xfrm>
          <a:off x="6172200" y="1200150"/>
          <a:ext cx="5457825" cy="530066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8"/>
          <p:cNvGraphicFramePr>
            <a:graphicFrameLocks/>
          </p:cNvGraphicFramePr>
          <p:nvPr>
            <p:extLst>
              <p:ext uri="{D42A27DB-BD31-4B8C-83A1-F6EECF244321}">
                <p14:modId xmlns:p14="http://schemas.microsoft.com/office/powerpoint/2010/main" val="2182609122"/>
              </p:ext>
            </p:extLst>
          </p:nvPr>
        </p:nvGraphicFramePr>
        <p:xfrm>
          <a:off x="806542" y="328614"/>
          <a:ext cx="4942296" cy="4929185"/>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6595561" y="328614"/>
            <a:ext cx="5181600" cy="1323439"/>
          </a:xfrm>
          <a:prstGeom prst="rect">
            <a:avLst/>
          </a:prstGeom>
          <a:noFill/>
        </p:spPr>
        <p:txBody>
          <a:bodyPr wrap="square" rtlCol="0">
            <a:spAutoFit/>
          </a:bodyPr>
          <a:lstStyle/>
          <a:p>
            <a:r>
              <a:rPr lang="en-AU" sz="3600" b="1" dirty="0">
                <a:latin typeface="Anton" panose="020B0604020202020204" charset="0"/>
              </a:rPr>
              <a:t>ELIGIBILITY CRITERIA</a:t>
            </a:r>
          </a:p>
          <a:p>
            <a:endParaRPr lang="en-AU" sz="4400" b="1" dirty="0">
              <a:latin typeface="Anton" panose="020B0604020202020204" charset="0"/>
            </a:endParaRPr>
          </a:p>
        </p:txBody>
      </p:sp>
      <p:sp>
        <p:nvSpPr>
          <p:cNvPr id="7" name="Text Placeholder 4"/>
          <p:cNvSpPr>
            <a:spLocks noGrp="1"/>
          </p:cNvSpPr>
          <p:nvPr>
            <p:ph type="body" idx="1"/>
          </p:nvPr>
        </p:nvSpPr>
        <p:spPr>
          <a:xfrm>
            <a:off x="557213" y="5257799"/>
            <a:ext cx="6329009" cy="1243013"/>
          </a:xfrm>
        </p:spPr>
        <p:txBody>
          <a:bodyPr/>
          <a:lstStyle/>
          <a:p>
            <a:pPr marL="228600" indent="0"/>
            <a:r>
              <a:rPr lang="en-AU" sz="1100" b="0" dirty="0">
                <a:solidFill>
                  <a:schemeClr val="tx1"/>
                </a:solidFill>
              </a:rPr>
              <a:t>* </a:t>
            </a:r>
            <a:r>
              <a:rPr lang="en-AU" sz="1100" dirty="0">
                <a:solidFill>
                  <a:schemeClr val="tx1"/>
                </a:solidFill>
              </a:rPr>
              <a:t>’Special Circumstances</a:t>
            </a:r>
            <a:r>
              <a:rPr lang="en-AU" sz="1100" b="0" dirty="0">
                <a:solidFill>
                  <a:schemeClr val="tx1"/>
                </a:solidFill>
              </a:rPr>
              <a:t>’ includes financial hardship, large households, children in out of home care, families experiencing domestic violence. Often young people involved in our internal programs are referred under ‘special circumstances’, however, the total internal referrals did not change for the 2021 year.</a:t>
            </a:r>
          </a:p>
          <a:p>
            <a:pPr marL="571500" indent="-342900">
              <a:buFont typeface="Arial" panose="020B0604020202020204" pitchFamily="34" charset="0"/>
              <a:buChar char="•"/>
            </a:pPr>
            <a:endParaRPr lang="en-AU" sz="1800" dirty="0">
              <a:solidFill>
                <a:schemeClr val="tx1"/>
              </a:solidFill>
            </a:endParaRPr>
          </a:p>
        </p:txBody>
      </p:sp>
    </p:spTree>
    <p:extLst>
      <p:ext uri="{BB962C8B-B14F-4D97-AF65-F5344CB8AC3E}">
        <p14:creationId xmlns:p14="http://schemas.microsoft.com/office/powerpoint/2010/main" val="37919234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t>ELIGIBILITY CRITERIA - COMPARISON</a:t>
            </a:r>
          </a:p>
        </p:txBody>
      </p:sp>
      <p:sp>
        <p:nvSpPr>
          <p:cNvPr id="6" name="Slide Number Placeholder 5"/>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AU" sz="1200" b="0" i="0" u="none" strike="noStrike" kern="0" cap="none" spc="0" normalizeH="0" baseline="0" noProof="0" smtClean="0">
                <a:ln>
                  <a:noFill/>
                </a:ln>
                <a:solidFill>
                  <a:srgbClr val="000000"/>
                </a:solidFill>
                <a:effectLst/>
                <a:uLnTx/>
                <a:uFillTx/>
                <a:latin typeface="Libre Franklin"/>
                <a:cs typeface="Libre Franklin"/>
                <a:sym typeface="Libre Franklin"/>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6</a:t>
            </a:fld>
            <a:endParaRPr kumimoji="0" lang="en-AU" sz="1200" b="0" i="0" u="none" strike="noStrike" kern="0" cap="none" spc="0" normalizeH="0" baseline="0" noProof="0">
              <a:ln>
                <a:noFill/>
              </a:ln>
              <a:solidFill>
                <a:srgbClr val="000000"/>
              </a:solidFill>
              <a:effectLst/>
              <a:uLnTx/>
              <a:uFillTx/>
              <a:latin typeface="Libre Franklin"/>
              <a:cs typeface="Libre Franklin"/>
              <a:sym typeface="Libre Franklin"/>
            </a:endParaRPr>
          </a:p>
        </p:txBody>
      </p:sp>
      <p:graphicFrame>
        <p:nvGraphicFramePr>
          <p:cNvPr id="8" name="Chart 7"/>
          <p:cNvGraphicFramePr>
            <a:graphicFrameLocks/>
          </p:cNvGraphicFramePr>
          <p:nvPr>
            <p:extLst>
              <p:ext uri="{D42A27DB-BD31-4B8C-83A1-F6EECF244321}">
                <p14:modId xmlns:p14="http://schemas.microsoft.com/office/powerpoint/2010/main" val="171081297"/>
              </p:ext>
            </p:extLst>
          </p:nvPr>
        </p:nvGraphicFramePr>
        <p:xfrm>
          <a:off x="6210300" y="1447800"/>
          <a:ext cx="5664199" cy="49085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8"/>
          <p:cNvGraphicFramePr>
            <a:graphicFrameLocks/>
          </p:cNvGraphicFramePr>
          <p:nvPr>
            <p:extLst>
              <p:ext uri="{D42A27DB-BD31-4B8C-83A1-F6EECF244321}">
                <p14:modId xmlns:p14="http://schemas.microsoft.com/office/powerpoint/2010/main" val="2880008290"/>
              </p:ext>
            </p:extLst>
          </p:nvPr>
        </p:nvGraphicFramePr>
        <p:xfrm>
          <a:off x="723899" y="1447800"/>
          <a:ext cx="5308601" cy="4597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887208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AU" sz="4400" b="1" dirty="0"/>
              <a:t>CULTURAL BACKGROUND</a:t>
            </a:r>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AU" sz="1200" b="0" i="0" u="none" strike="noStrike" kern="0" cap="none" spc="0" normalizeH="0" baseline="0" noProof="0" smtClean="0">
                <a:ln>
                  <a:noFill/>
                </a:ln>
                <a:solidFill>
                  <a:srgbClr val="000000"/>
                </a:solidFill>
                <a:effectLst/>
                <a:uLnTx/>
                <a:uFillTx/>
                <a:latin typeface="Libre Franklin"/>
                <a:cs typeface="Libre Franklin"/>
                <a:sym typeface="Libre Franklin"/>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7</a:t>
            </a:fld>
            <a:endParaRPr kumimoji="0" lang="en-AU" sz="1200" b="0" i="0" u="none" strike="noStrike" kern="0" cap="none" spc="0" normalizeH="0" baseline="0" noProof="0">
              <a:ln>
                <a:noFill/>
              </a:ln>
              <a:solidFill>
                <a:srgbClr val="000000"/>
              </a:solidFill>
              <a:effectLst/>
              <a:uLnTx/>
              <a:uFillTx/>
              <a:latin typeface="Libre Franklin"/>
              <a:cs typeface="Libre Franklin"/>
              <a:sym typeface="Libre Franklin"/>
            </a:endParaRPr>
          </a:p>
        </p:txBody>
      </p:sp>
      <p:graphicFrame>
        <p:nvGraphicFramePr>
          <p:cNvPr id="6" name="Chart 5"/>
          <p:cNvGraphicFramePr>
            <a:graphicFrameLocks/>
          </p:cNvGraphicFramePr>
          <p:nvPr>
            <p:extLst>
              <p:ext uri="{D42A27DB-BD31-4B8C-83A1-F6EECF244321}">
                <p14:modId xmlns:p14="http://schemas.microsoft.com/office/powerpoint/2010/main" val="130188083"/>
              </p:ext>
            </p:extLst>
          </p:nvPr>
        </p:nvGraphicFramePr>
        <p:xfrm>
          <a:off x="-234690" y="729297"/>
          <a:ext cx="10307378" cy="575310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 Placeholder 4"/>
          <p:cNvSpPr>
            <a:spLocks noGrp="1"/>
          </p:cNvSpPr>
          <p:nvPr>
            <p:ph type="body" idx="1"/>
          </p:nvPr>
        </p:nvSpPr>
        <p:spPr>
          <a:xfrm>
            <a:off x="5775325" y="1527882"/>
            <a:ext cx="6054372" cy="3415593"/>
          </a:xfrm>
        </p:spPr>
        <p:txBody>
          <a:bodyPr/>
          <a:lstStyle/>
          <a:p>
            <a:pPr marL="228600" indent="0"/>
            <a:r>
              <a:rPr lang="en-AU" sz="1800" dirty="0">
                <a:solidFill>
                  <a:schemeClr val="tx1"/>
                </a:solidFill>
              </a:rPr>
              <a:t>Young people identified with a range of cultural backgrounds, 56 different backgrounds were listed on referral forms. </a:t>
            </a:r>
          </a:p>
          <a:p>
            <a:pPr marL="228600" indent="0"/>
            <a:r>
              <a:rPr lang="en-AU" sz="1800" dirty="0">
                <a:solidFill>
                  <a:schemeClr val="tx1"/>
                </a:solidFill>
              </a:rPr>
              <a:t>The top 5 backgrounds were:</a:t>
            </a:r>
          </a:p>
          <a:p>
            <a:pPr marL="514350" indent="-285750">
              <a:buFont typeface="Arial" panose="020B0604020202020204" pitchFamily="34" charset="0"/>
              <a:buChar char="•"/>
            </a:pPr>
            <a:r>
              <a:rPr lang="it-IT" sz="1800" dirty="0">
                <a:solidFill>
                  <a:schemeClr val="tx1"/>
                </a:solidFill>
              </a:rPr>
              <a:t>Australian Aboriginal		31%</a:t>
            </a:r>
          </a:p>
          <a:p>
            <a:pPr marL="514350" indent="-285750">
              <a:buFont typeface="Arial" panose="020B0604020202020204" pitchFamily="34" charset="0"/>
              <a:buChar char="•"/>
            </a:pPr>
            <a:r>
              <a:rPr lang="it-IT" sz="1800" dirty="0">
                <a:solidFill>
                  <a:schemeClr val="tx1"/>
                </a:solidFill>
              </a:rPr>
              <a:t>Australian			11%</a:t>
            </a:r>
          </a:p>
          <a:p>
            <a:pPr marL="514350" indent="-285750">
              <a:buFont typeface="Arial" panose="020B0604020202020204" pitchFamily="34" charset="0"/>
              <a:buChar char="•"/>
            </a:pPr>
            <a:r>
              <a:rPr lang="it-IT" sz="1800" dirty="0">
                <a:solidFill>
                  <a:schemeClr val="tx1"/>
                </a:solidFill>
              </a:rPr>
              <a:t>Vietnamese			7%</a:t>
            </a:r>
          </a:p>
          <a:p>
            <a:pPr marL="514350" indent="-285750">
              <a:buFont typeface="Arial" panose="020B0604020202020204" pitchFamily="34" charset="0"/>
              <a:buChar char="•"/>
            </a:pPr>
            <a:r>
              <a:rPr lang="it-IT" sz="1800" dirty="0">
                <a:solidFill>
                  <a:schemeClr val="tx1"/>
                </a:solidFill>
              </a:rPr>
              <a:t>Somali			5%</a:t>
            </a:r>
          </a:p>
          <a:p>
            <a:pPr marL="514350" indent="-285750">
              <a:buFont typeface="Arial" panose="020B0604020202020204" pitchFamily="34" charset="0"/>
              <a:buChar char="•"/>
            </a:pPr>
            <a:r>
              <a:rPr lang="it-IT" sz="1800" dirty="0">
                <a:solidFill>
                  <a:schemeClr val="tx1"/>
                </a:solidFill>
              </a:rPr>
              <a:t>Congolese			4%</a:t>
            </a:r>
          </a:p>
          <a:p>
            <a:pPr marL="228600" indent="0"/>
            <a:endParaRPr lang="en-AU" sz="1800" dirty="0">
              <a:solidFill>
                <a:schemeClr val="tx1"/>
              </a:solidFill>
            </a:endParaRPr>
          </a:p>
          <a:p>
            <a:pPr marL="228600" indent="0"/>
            <a:endParaRPr lang="en-AU" sz="1800" dirty="0">
              <a:solidFill>
                <a:schemeClr val="tx1"/>
              </a:solidFill>
            </a:endParaRPr>
          </a:p>
          <a:p>
            <a:pPr marL="228600" indent="0"/>
            <a:endParaRPr lang="en-AU" sz="1800" dirty="0">
              <a:solidFill>
                <a:schemeClr val="tx1"/>
              </a:solidFill>
            </a:endParaRPr>
          </a:p>
          <a:p>
            <a:pPr marL="571500" indent="-342900">
              <a:buFont typeface="Arial" panose="020B0604020202020204" pitchFamily="34" charset="0"/>
              <a:buChar char="•"/>
            </a:pPr>
            <a:endParaRPr lang="en-AU" sz="1800" dirty="0">
              <a:solidFill>
                <a:schemeClr val="tx1"/>
              </a:solidFill>
            </a:endParaRPr>
          </a:p>
        </p:txBody>
      </p:sp>
    </p:spTree>
    <p:extLst>
      <p:ext uri="{BB962C8B-B14F-4D97-AF65-F5344CB8AC3E}">
        <p14:creationId xmlns:p14="http://schemas.microsoft.com/office/powerpoint/2010/main" val="10736945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t>SCHOOLS AND LOCATIONS</a:t>
            </a:r>
          </a:p>
        </p:txBody>
      </p:sp>
      <p:sp>
        <p:nvSpPr>
          <p:cNvPr id="15" name="Text Placeholder 14"/>
          <p:cNvSpPr>
            <a:spLocks noGrp="1"/>
          </p:cNvSpPr>
          <p:nvPr>
            <p:ph type="body" idx="1"/>
          </p:nvPr>
        </p:nvSpPr>
        <p:spPr>
          <a:xfrm>
            <a:off x="838200" y="1464517"/>
            <a:ext cx="4914241" cy="823912"/>
          </a:xfrm>
        </p:spPr>
        <p:txBody>
          <a:bodyPr/>
          <a:lstStyle/>
          <a:p>
            <a:r>
              <a:rPr lang="en-AU" dirty="0"/>
              <a:t>Schools</a:t>
            </a:r>
          </a:p>
        </p:txBody>
      </p:sp>
      <p:sp>
        <p:nvSpPr>
          <p:cNvPr id="16" name="Text Placeholder 15"/>
          <p:cNvSpPr>
            <a:spLocks noGrp="1"/>
          </p:cNvSpPr>
          <p:nvPr>
            <p:ph type="body" idx="2"/>
          </p:nvPr>
        </p:nvSpPr>
        <p:spPr>
          <a:xfrm>
            <a:off x="838200" y="2408690"/>
            <a:ext cx="4914241" cy="3947660"/>
          </a:xfrm>
        </p:spPr>
        <p:txBody>
          <a:bodyPr/>
          <a:lstStyle/>
          <a:p>
            <a:pPr marL="180975" indent="-6350"/>
            <a:r>
              <a:rPr lang="en-AU" sz="1600" dirty="0"/>
              <a:t>We provided support to students in 134 different schools across Victoria.</a:t>
            </a:r>
          </a:p>
          <a:p>
            <a:pPr marL="180975" indent="-6350"/>
            <a:r>
              <a:rPr lang="en-AU" sz="1600" dirty="0"/>
              <a:t>The top 5 schools requiring the most support for students were:</a:t>
            </a:r>
          </a:p>
          <a:p>
            <a:pPr marL="514350" indent="-285750">
              <a:buFont typeface="Arial" panose="020B0604020202020204" pitchFamily="34" charset="0"/>
              <a:buChar char="•"/>
            </a:pPr>
            <a:r>
              <a:rPr lang="en-AU" sz="1600" dirty="0"/>
              <a:t>Collingwood College	</a:t>
            </a:r>
          </a:p>
          <a:p>
            <a:pPr marL="514350" indent="-285750">
              <a:buFont typeface="Arial" panose="020B0604020202020204" pitchFamily="34" charset="0"/>
              <a:buChar char="•"/>
            </a:pPr>
            <a:r>
              <a:rPr lang="en-AU" sz="1600" dirty="0"/>
              <a:t>Reservoir High School	 </a:t>
            </a:r>
          </a:p>
          <a:p>
            <a:pPr marL="514350" indent="-285750">
              <a:buFont typeface="Arial" panose="020B0604020202020204" pitchFamily="34" charset="0"/>
              <a:buChar char="•"/>
            </a:pPr>
            <a:r>
              <a:rPr lang="en-AU" sz="1600" dirty="0"/>
              <a:t>Braybrook College	 </a:t>
            </a:r>
          </a:p>
          <a:p>
            <a:pPr marL="514350" indent="-285750">
              <a:buFont typeface="Arial" panose="020B0604020202020204" pitchFamily="34" charset="0"/>
              <a:buChar char="•"/>
            </a:pPr>
            <a:r>
              <a:rPr lang="en-AU" sz="1600" dirty="0"/>
              <a:t>Thornbury High School	 </a:t>
            </a:r>
          </a:p>
          <a:p>
            <a:pPr marL="514350" indent="-285750">
              <a:buFont typeface="Arial" panose="020B0604020202020204" pitchFamily="34" charset="0"/>
              <a:buChar char="•"/>
            </a:pPr>
            <a:r>
              <a:rPr lang="en-AU" sz="1600" dirty="0"/>
              <a:t>Sunshine College	</a:t>
            </a:r>
          </a:p>
          <a:p>
            <a:pPr marL="228600" indent="0"/>
            <a:endParaRPr lang="en-AU" sz="1000" dirty="0"/>
          </a:p>
          <a:p>
            <a:pPr marL="228600" indent="0"/>
            <a:r>
              <a:rPr lang="en-AU" sz="1200" dirty="0"/>
              <a:t>These are similar schools to 2020, however 2021 saw a significant increase in demand for students from Collingwood college (up by 34) and Reservoir High School (up by 24)</a:t>
            </a:r>
          </a:p>
          <a:p>
            <a:endParaRPr lang="en-AU" sz="1600" dirty="0"/>
          </a:p>
          <a:p>
            <a:endParaRPr lang="en-AU" sz="1600" dirty="0"/>
          </a:p>
        </p:txBody>
      </p:sp>
      <p:sp>
        <p:nvSpPr>
          <p:cNvPr id="17" name="Text Placeholder 16"/>
          <p:cNvSpPr>
            <a:spLocks noGrp="1"/>
          </p:cNvSpPr>
          <p:nvPr>
            <p:ph type="body" idx="3"/>
          </p:nvPr>
        </p:nvSpPr>
        <p:spPr>
          <a:xfrm>
            <a:off x="6415356" y="1464517"/>
            <a:ext cx="4938443" cy="823912"/>
          </a:xfrm>
        </p:spPr>
        <p:txBody>
          <a:bodyPr/>
          <a:lstStyle/>
          <a:p>
            <a:r>
              <a:rPr lang="en-AU" dirty="0"/>
              <a:t>Locations</a:t>
            </a:r>
          </a:p>
        </p:txBody>
      </p:sp>
      <p:sp>
        <p:nvSpPr>
          <p:cNvPr id="3" name="Slide Number Placeholder 2"/>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AU" sz="1200" b="0" i="0" u="none" strike="noStrike" kern="0" cap="none" spc="0" normalizeH="0" baseline="0" noProof="0" smtClean="0">
                <a:ln>
                  <a:noFill/>
                </a:ln>
                <a:solidFill>
                  <a:srgbClr val="000000"/>
                </a:solidFill>
                <a:effectLst/>
                <a:uLnTx/>
                <a:uFillTx/>
                <a:latin typeface="Libre Franklin"/>
                <a:cs typeface="Libre Franklin"/>
                <a:sym typeface="Libre Franklin"/>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8</a:t>
            </a:fld>
            <a:endParaRPr kumimoji="0" lang="en-AU" sz="1200" b="0" i="0" u="none" strike="noStrike" kern="0" cap="none" spc="0" normalizeH="0" baseline="0" noProof="0">
              <a:ln>
                <a:noFill/>
              </a:ln>
              <a:solidFill>
                <a:srgbClr val="000000"/>
              </a:solidFill>
              <a:effectLst/>
              <a:uLnTx/>
              <a:uFillTx/>
              <a:latin typeface="Libre Franklin"/>
              <a:cs typeface="Libre Franklin"/>
              <a:sym typeface="Libre Franklin"/>
            </a:endParaRPr>
          </a:p>
        </p:txBody>
      </p:sp>
      <p:sp>
        <p:nvSpPr>
          <p:cNvPr id="18" name="Text Placeholder 17"/>
          <p:cNvSpPr>
            <a:spLocks noGrp="1"/>
          </p:cNvSpPr>
          <p:nvPr>
            <p:ph type="body" idx="4"/>
          </p:nvPr>
        </p:nvSpPr>
        <p:spPr>
          <a:xfrm>
            <a:off x="6412029" y="2408690"/>
            <a:ext cx="4914241" cy="2535044"/>
          </a:xfrm>
        </p:spPr>
        <p:txBody>
          <a:bodyPr/>
          <a:lstStyle/>
          <a:p>
            <a:pPr marL="180975" indent="-6350"/>
            <a:r>
              <a:rPr lang="en-AU" sz="1600" dirty="0"/>
              <a:t>Students came to us from 128 suburbs across 33 Local Government Areas. The top 5 LGAs were:</a:t>
            </a:r>
          </a:p>
          <a:p>
            <a:pPr marL="514350" indent="-285750">
              <a:buFont typeface="Arial" panose="020B0604020202020204" pitchFamily="34" charset="0"/>
              <a:buChar char="•"/>
            </a:pPr>
            <a:r>
              <a:rPr lang="en-AU" sz="1600" dirty="0" err="1"/>
              <a:t>Brimbank</a:t>
            </a:r>
            <a:r>
              <a:rPr lang="en-AU" sz="1600" dirty="0"/>
              <a:t>	</a:t>
            </a:r>
          </a:p>
          <a:p>
            <a:pPr marL="514350" indent="-285750">
              <a:buFont typeface="Arial" panose="020B0604020202020204" pitchFamily="34" charset="0"/>
              <a:buChar char="•"/>
            </a:pPr>
            <a:r>
              <a:rPr lang="en-AU" sz="1600" dirty="0"/>
              <a:t>Darebin	</a:t>
            </a:r>
          </a:p>
          <a:p>
            <a:pPr marL="514350" indent="-285750">
              <a:buFont typeface="Arial" panose="020B0604020202020204" pitchFamily="34" charset="0"/>
              <a:buChar char="•"/>
            </a:pPr>
            <a:r>
              <a:rPr lang="en-AU" sz="1600" dirty="0"/>
              <a:t>Whittlesea	</a:t>
            </a:r>
          </a:p>
          <a:p>
            <a:pPr marL="514350" indent="-285750">
              <a:buFont typeface="Arial" panose="020B0604020202020204" pitchFamily="34" charset="0"/>
              <a:buChar char="•"/>
            </a:pPr>
            <a:r>
              <a:rPr lang="en-AU" sz="1600" dirty="0"/>
              <a:t>Yarra	</a:t>
            </a:r>
          </a:p>
          <a:p>
            <a:pPr marL="514350" indent="-285750">
              <a:buFont typeface="Arial" panose="020B0604020202020204" pitchFamily="34" charset="0"/>
              <a:buChar char="•"/>
            </a:pPr>
            <a:r>
              <a:rPr lang="en-AU" sz="1600" dirty="0"/>
              <a:t>Casey	</a:t>
            </a:r>
          </a:p>
        </p:txBody>
      </p:sp>
    </p:spTree>
    <p:extLst>
      <p:ext uri="{BB962C8B-B14F-4D97-AF65-F5344CB8AC3E}">
        <p14:creationId xmlns:p14="http://schemas.microsoft.com/office/powerpoint/2010/main" val="21203215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891766" y="44100"/>
            <a:ext cx="7782046" cy="857791"/>
          </a:xfrm>
        </p:spPr>
        <p:txBody>
          <a:bodyPr/>
          <a:lstStyle/>
          <a:p>
            <a:r>
              <a:rPr lang="en-AU" sz="4400" b="1" dirty="0"/>
              <a:t>REFERRING AGENCIES</a:t>
            </a:r>
          </a:p>
        </p:txBody>
      </p:sp>
      <p:sp>
        <p:nvSpPr>
          <p:cNvPr id="8" name="Text Placeholder 7"/>
          <p:cNvSpPr>
            <a:spLocks noGrp="1"/>
          </p:cNvSpPr>
          <p:nvPr>
            <p:ph type="body" idx="1"/>
          </p:nvPr>
        </p:nvSpPr>
        <p:spPr>
          <a:xfrm>
            <a:off x="891766" y="1827403"/>
            <a:ext cx="3783874" cy="4409797"/>
          </a:xfrm>
        </p:spPr>
        <p:txBody>
          <a:bodyPr/>
          <a:lstStyle/>
          <a:p>
            <a:r>
              <a:rPr lang="en-AU" dirty="0"/>
              <a:t>Aboriginal Housing Victoria</a:t>
            </a:r>
          </a:p>
          <a:p>
            <a:r>
              <a:rPr lang="en-AU" dirty="0"/>
              <a:t>AFRO</a:t>
            </a:r>
          </a:p>
          <a:p>
            <a:r>
              <a:rPr lang="en-AU" dirty="0"/>
              <a:t>AMES Australia</a:t>
            </a:r>
          </a:p>
          <a:p>
            <a:r>
              <a:rPr lang="en-AU" dirty="0"/>
              <a:t>Anglicare Victoria</a:t>
            </a:r>
          </a:p>
          <a:p>
            <a:r>
              <a:rPr lang="en-AU" dirty="0"/>
              <a:t>Asylum Seeker Welcome Centre</a:t>
            </a:r>
          </a:p>
          <a:p>
            <a:r>
              <a:rPr lang="en-AU" dirty="0"/>
              <a:t>Australian Red Cross</a:t>
            </a:r>
          </a:p>
          <a:p>
            <a:r>
              <a:rPr lang="en-AU" dirty="0"/>
              <a:t>Brotherhood of St Laurence</a:t>
            </a:r>
          </a:p>
          <a:p>
            <a:r>
              <a:rPr lang="en-AU" dirty="0"/>
              <a:t>Community Information and Support Moreland</a:t>
            </a:r>
          </a:p>
          <a:p>
            <a:r>
              <a:rPr lang="en-AU" sz="1600" b="1" dirty="0">
                <a:solidFill>
                  <a:schemeClr val="accent2"/>
                </a:solidFill>
              </a:rPr>
              <a:t>Dandenong District Aboriginal Co-operative Limited*</a:t>
            </a:r>
          </a:p>
          <a:p>
            <a:r>
              <a:rPr lang="en-AU" dirty="0"/>
              <a:t>Eastern Health Aboriginal Team</a:t>
            </a:r>
          </a:p>
          <a:p>
            <a:r>
              <a:rPr lang="en-AU" dirty="0"/>
              <a:t>Foundation House</a:t>
            </a:r>
          </a:p>
          <a:p>
            <a:r>
              <a:rPr lang="en-AU" dirty="0"/>
              <a:t>GMARs</a:t>
            </a:r>
          </a:p>
          <a:p>
            <a:endParaRPr lang="en-AU" dirty="0"/>
          </a:p>
          <a:p>
            <a:endParaRPr lang="en-AU" dirty="0"/>
          </a:p>
        </p:txBody>
      </p:sp>
      <p:sp>
        <p:nvSpPr>
          <p:cNvPr id="4" name="Slide Number Placeholder 3"/>
          <p:cNvSpPr>
            <a:spLocks noGrp="1"/>
          </p:cNvSpPr>
          <p:nvPr>
            <p:ph type="sldNum" idx="4294967295"/>
          </p:nvPr>
        </p:nvSpPr>
        <p:spPr>
          <a:xfrm>
            <a:off x="11214100" y="6356350"/>
            <a:ext cx="977900" cy="252413"/>
          </a:xfrm>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AU" sz="1200" b="0" i="0" u="none" strike="noStrike" kern="0" cap="none" spc="0" normalizeH="0" baseline="0" noProof="0" smtClean="0">
                <a:ln>
                  <a:noFill/>
                </a:ln>
                <a:solidFill>
                  <a:srgbClr val="000000"/>
                </a:solidFill>
                <a:effectLst/>
                <a:uLnTx/>
                <a:uFillTx/>
                <a:latin typeface="Libre Franklin"/>
                <a:cs typeface="Libre Franklin"/>
                <a:sym typeface="Libre Franklin"/>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9</a:t>
            </a:fld>
            <a:endParaRPr kumimoji="0" lang="en-AU" sz="1200" b="0" i="0" u="none" strike="noStrike" kern="0" cap="none" spc="0" normalizeH="0" baseline="0" noProof="0">
              <a:ln>
                <a:noFill/>
              </a:ln>
              <a:solidFill>
                <a:srgbClr val="000000"/>
              </a:solidFill>
              <a:effectLst/>
              <a:uLnTx/>
              <a:uFillTx/>
              <a:latin typeface="Libre Franklin"/>
              <a:cs typeface="Libre Franklin"/>
              <a:sym typeface="Libre Franklin"/>
            </a:endParaRPr>
          </a:p>
        </p:txBody>
      </p:sp>
      <p:sp>
        <p:nvSpPr>
          <p:cNvPr id="10" name="Text Placeholder 7"/>
          <p:cNvSpPr txBox="1">
            <a:spLocks/>
          </p:cNvSpPr>
          <p:nvPr/>
        </p:nvSpPr>
        <p:spPr>
          <a:xfrm>
            <a:off x="4517103" y="1827403"/>
            <a:ext cx="3783874" cy="5913477"/>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l" rtl="0">
              <a:lnSpc>
                <a:spcPct val="90000"/>
              </a:lnSpc>
              <a:spcBef>
                <a:spcPts val="1000"/>
              </a:spcBef>
              <a:spcAft>
                <a:spcPts val="0"/>
              </a:spcAft>
              <a:buClr>
                <a:schemeClr val="dk1"/>
              </a:buClr>
              <a:buSzPts val="1400"/>
              <a:buFont typeface="Arial"/>
              <a:buNone/>
              <a:defRPr sz="1400" b="0" i="0" u="none" strike="noStrike" cap="none">
                <a:solidFill>
                  <a:schemeClr val="dk1"/>
                </a:solidFill>
                <a:latin typeface="Libre Franklin"/>
                <a:ea typeface="Libre Franklin"/>
                <a:cs typeface="Libre Franklin"/>
                <a:sym typeface="Libre Franklin"/>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Libre Franklin"/>
                <a:ea typeface="Libre Franklin"/>
                <a:cs typeface="Libre Franklin"/>
                <a:sym typeface="Libre Franklin"/>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Libre Franklin"/>
                <a:ea typeface="Libre Franklin"/>
                <a:cs typeface="Libre Franklin"/>
                <a:sym typeface="Libre Franklin"/>
              </a:defRPr>
            </a:lvl3pPr>
            <a:lvl4pPr marL="1828800" marR="0" lvl="3" indent="-342900" algn="l" rtl="0">
              <a:lnSpc>
                <a:spcPct val="90000"/>
              </a:lnSpc>
              <a:spcBef>
                <a:spcPts val="500"/>
              </a:spcBef>
              <a:spcAft>
                <a:spcPts val="0"/>
              </a:spcAft>
              <a:buClr>
                <a:schemeClr val="dk1"/>
              </a:buClr>
              <a:buSzPts val="1800"/>
              <a:buFont typeface="Arial"/>
              <a:buChar char="•"/>
              <a:defRPr sz="1600" b="0" i="0" u="none" strike="noStrike" cap="none">
                <a:solidFill>
                  <a:schemeClr val="dk1"/>
                </a:solidFill>
                <a:latin typeface="Libre Franklin"/>
                <a:ea typeface="Libre Franklin"/>
                <a:cs typeface="Libre Franklin"/>
                <a:sym typeface="Libre Franklin"/>
              </a:defRPr>
            </a:lvl4pPr>
            <a:lvl5pPr marL="2286000" marR="0" lvl="4" indent="-342900" algn="l" rtl="0">
              <a:lnSpc>
                <a:spcPct val="90000"/>
              </a:lnSpc>
              <a:spcBef>
                <a:spcPts val="500"/>
              </a:spcBef>
              <a:spcAft>
                <a:spcPts val="0"/>
              </a:spcAft>
              <a:buClr>
                <a:schemeClr val="dk1"/>
              </a:buClr>
              <a:buSzPts val="1800"/>
              <a:buFont typeface="Arial"/>
              <a:buChar char="•"/>
              <a:defRPr sz="1400" b="0" i="0" u="none" strike="noStrike" cap="none">
                <a:solidFill>
                  <a:schemeClr val="dk1"/>
                </a:solidFill>
                <a:latin typeface="Libre Franklin"/>
                <a:ea typeface="Libre Franklin"/>
                <a:cs typeface="Libre Franklin"/>
                <a:sym typeface="Libre Frankl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r>
              <a:rPr lang="en-AU" dirty="0"/>
              <a:t>Good Shepherd</a:t>
            </a:r>
          </a:p>
          <a:p>
            <a:r>
              <a:rPr lang="en-AU" dirty="0"/>
              <a:t>Hobsons Bay Refugee Network </a:t>
            </a:r>
            <a:r>
              <a:rPr lang="en-AU" dirty="0" err="1"/>
              <a:t>Inc</a:t>
            </a:r>
            <a:endParaRPr lang="en-AU" dirty="0"/>
          </a:p>
          <a:p>
            <a:r>
              <a:rPr lang="en-AU" dirty="0"/>
              <a:t>Life Without Barriers</a:t>
            </a:r>
          </a:p>
          <a:p>
            <a:r>
              <a:rPr lang="en-AU" dirty="0"/>
              <a:t>Livingstone Community Centre</a:t>
            </a:r>
          </a:p>
          <a:p>
            <a:r>
              <a:rPr lang="en-AU" dirty="0" err="1"/>
              <a:t>MacKillop</a:t>
            </a:r>
            <a:r>
              <a:rPr lang="en-AU" dirty="0"/>
              <a:t> Family Services</a:t>
            </a:r>
          </a:p>
          <a:p>
            <a:r>
              <a:rPr lang="en-AU" kern="0" dirty="0"/>
              <a:t>Melbourne City Mission</a:t>
            </a:r>
          </a:p>
          <a:p>
            <a:r>
              <a:rPr lang="en-AU" kern="0" dirty="0"/>
              <a:t>Merri Health</a:t>
            </a:r>
          </a:p>
          <a:p>
            <a:r>
              <a:rPr lang="en-AU" kern="0" dirty="0"/>
              <a:t>Merri Outreach Support Service</a:t>
            </a:r>
          </a:p>
          <a:p>
            <a:r>
              <a:rPr lang="en-AU" kern="0" dirty="0"/>
              <a:t>Migrant Information Centre</a:t>
            </a:r>
          </a:p>
          <a:p>
            <a:r>
              <a:rPr lang="en-AU" kern="0" dirty="0"/>
              <a:t>Migrant Information Centre - Eastern Melbourne</a:t>
            </a:r>
          </a:p>
          <a:p>
            <a:r>
              <a:rPr lang="en-AU" kern="0" dirty="0"/>
              <a:t>New Zealand Support Network</a:t>
            </a:r>
          </a:p>
          <a:p>
            <a:r>
              <a:rPr lang="en-AU" kern="0" dirty="0"/>
              <a:t>Refugee Minor Program, DHHS</a:t>
            </a:r>
          </a:p>
          <a:p>
            <a:endParaRPr lang="en-AU" kern="0" dirty="0"/>
          </a:p>
        </p:txBody>
      </p:sp>
      <p:sp>
        <p:nvSpPr>
          <p:cNvPr id="11" name="Text Placeholder 7"/>
          <p:cNvSpPr txBox="1">
            <a:spLocks/>
          </p:cNvSpPr>
          <p:nvPr/>
        </p:nvSpPr>
        <p:spPr>
          <a:xfrm>
            <a:off x="7919176" y="1725803"/>
            <a:ext cx="3783874" cy="20322559"/>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l" rtl="0">
              <a:lnSpc>
                <a:spcPct val="90000"/>
              </a:lnSpc>
              <a:spcBef>
                <a:spcPts val="1000"/>
              </a:spcBef>
              <a:spcAft>
                <a:spcPts val="0"/>
              </a:spcAft>
              <a:buClr>
                <a:schemeClr val="dk1"/>
              </a:buClr>
              <a:buSzPts val="1400"/>
              <a:buFont typeface="Arial"/>
              <a:buNone/>
              <a:defRPr sz="1400" b="0" i="0" u="none" strike="noStrike" cap="none">
                <a:solidFill>
                  <a:schemeClr val="dk1"/>
                </a:solidFill>
                <a:latin typeface="Libre Franklin"/>
                <a:ea typeface="Libre Franklin"/>
                <a:cs typeface="Libre Franklin"/>
                <a:sym typeface="Libre Franklin"/>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Libre Franklin"/>
                <a:ea typeface="Libre Franklin"/>
                <a:cs typeface="Libre Franklin"/>
                <a:sym typeface="Libre Franklin"/>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Libre Franklin"/>
                <a:ea typeface="Libre Franklin"/>
                <a:cs typeface="Libre Franklin"/>
                <a:sym typeface="Libre Franklin"/>
              </a:defRPr>
            </a:lvl3pPr>
            <a:lvl4pPr marL="1828800" marR="0" lvl="3" indent="-342900" algn="l" rtl="0">
              <a:lnSpc>
                <a:spcPct val="90000"/>
              </a:lnSpc>
              <a:spcBef>
                <a:spcPts val="500"/>
              </a:spcBef>
              <a:spcAft>
                <a:spcPts val="0"/>
              </a:spcAft>
              <a:buClr>
                <a:schemeClr val="dk1"/>
              </a:buClr>
              <a:buSzPts val="1800"/>
              <a:buFont typeface="Arial"/>
              <a:buChar char="•"/>
              <a:defRPr sz="1600" b="0" i="0" u="none" strike="noStrike" cap="none">
                <a:solidFill>
                  <a:schemeClr val="dk1"/>
                </a:solidFill>
                <a:latin typeface="Libre Franklin"/>
                <a:ea typeface="Libre Franklin"/>
                <a:cs typeface="Libre Franklin"/>
                <a:sym typeface="Libre Franklin"/>
              </a:defRPr>
            </a:lvl4pPr>
            <a:lvl5pPr marL="2286000" marR="0" lvl="4" indent="-342900" algn="l" rtl="0">
              <a:lnSpc>
                <a:spcPct val="90000"/>
              </a:lnSpc>
              <a:spcBef>
                <a:spcPts val="500"/>
              </a:spcBef>
              <a:spcAft>
                <a:spcPts val="0"/>
              </a:spcAft>
              <a:buClr>
                <a:schemeClr val="dk1"/>
              </a:buClr>
              <a:buSzPts val="1800"/>
              <a:buFont typeface="Arial"/>
              <a:buChar char="•"/>
              <a:defRPr sz="1400" b="0" i="0" u="none" strike="noStrike" cap="none">
                <a:solidFill>
                  <a:schemeClr val="dk1"/>
                </a:solidFill>
                <a:latin typeface="Libre Franklin"/>
                <a:ea typeface="Libre Franklin"/>
                <a:cs typeface="Libre Franklin"/>
                <a:sym typeface="Libre Frankl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r>
              <a:rPr lang="en-AU" sz="1800" b="1" kern="0" dirty="0">
                <a:solidFill>
                  <a:schemeClr val="accent2"/>
                </a:solidFill>
              </a:rPr>
              <a:t>Salvation Army*</a:t>
            </a:r>
          </a:p>
          <a:p>
            <a:r>
              <a:rPr lang="en-AU" kern="0" dirty="0"/>
              <a:t>Spectrum MRC</a:t>
            </a:r>
          </a:p>
          <a:p>
            <a:r>
              <a:rPr lang="en-AU" kern="0" dirty="0"/>
              <a:t>The Bridge Youth Service</a:t>
            </a:r>
          </a:p>
          <a:p>
            <a:r>
              <a:rPr lang="en-AU" kern="0" dirty="0"/>
              <a:t>The Smith Family</a:t>
            </a:r>
          </a:p>
          <a:p>
            <a:r>
              <a:rPr lang="en-AU" kern="0" dirty="0"/>
              <a:t>Uniting </a:t>
            </a:r>
            <a:r>
              <a:rPr lang="en-AU" kern="0" dirty="0" err="1"/>
              <a:t>Lentara</a:t>
            </a:r>
            <a:r>
              <a:rPr lang="en-AU" kern="0" dirty="0"/>
              <a:t> &amp; </a:t>
            </a:r>
            <a:r>
              <a:rPr lang="en-AU" kern="0" dirty="0" err="1"/>
              <a:t>Kildonan</a:t>
            </a:r>
            <a:r>
              <a:rPr lang="en-AU" kern="0" dirty="0"/>
              <a:t> Asylum Seeker Welcome Centre</a:t>
            </a:r>
          </a:p>
          <a:p>
            <a:r>
              <a:rPr lang="en-AU" kern="0" dirty="0"/>
              <a:t>VACCA</a:t>
            </a:r>
          </a:p>
          <a:p>
            <a:r>
              <a:rPr lang="en-AU" sz="1800" b="1" kern="0" dirty="0">
                <a:solidFill>
                  <a:schemeClr val="accent2"/>
                </a:solidFill>
              </a:rPr>
              <a:t>VACSAL*</a:t>
            </a:r>
          </a:p>
          <a:p>
            <a:r>
              <a:rPr lang="en-AU" kern="0" dirty="0"/>
              <a:t>VAHS</a:t>
            </a:r>
          </a:p>
          <a:p>
            <a:r>
              <a:rPr lang="en-AU" kern="0" dirty="0"/>
              <a:t>Windermere Child and Family Services</a:t>
            </a:r>
          </a:p>
          <a:p>
            <a:r>
              <a:rPr lang="en-AU" kern="0" dirty="0"/>
              <a:t>Women's Health West</a:t>
            </a:r>
          </a:p>
          <a:p>
            <a:endParaRPr lang="en-AU" kern="0" dirty="0"/>
          </a:p>
        </p:txBody>
      </p:sp>
      <p:sp>
        <p:nvSpPr>
          <p:cNvPr id="13" name="Google Shape;204;p19"/>
          <p:cNvSpPr txBox="1">
            <a:spLocks/>
          </p:cNvSpPr>
          <p:nvPr/>
        </p:nvSpPr>
        <p:spPr>
          <a:xfrm>
            <a:off x="1156070" y="901891"/>
            <a:ext cx="10761277" cy="823912"/>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L="457200" marR="0" lvl="0" indent="-228600" algn="l" rtl="0">
              <a:lnSpc>
                <a:spcPct val="90000"/>
              </a:lnSpc>
              <a:spcBef>
                <a:spcPts val="1000"/>
              </a:spcBef>
              <a:spcAft>
                <a:spcPts val="0"/>
              </a:spcAft>
              <a:buClr>
                <a:schemeClr val="dk1"/>
              </a:buClr>
              <a:buSzPts val="1400"/>
              <a:buFont typeface="Arial"/>
              <a:buNone/>
              <a:defRPr sz="1400" b="0" i="0" u="none" strike="noStrike" cap="none">
                <a:solidFill>
                  <a:schemeClr val="dk1"/>
                </a:solidFill>
                <a:latin typeface="Libre Franklin"/>
                <a:ea typeface="Libre Franklin"/>
                <a:cs typeface="Libre Franklin"/>
                <a:sym typeface="Libre Franklin"/>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Libre Franklin"/>
                <a:ea typeface="Libre Franklin"/>
                <a:cs typeface="Libre Franklin"/>
                <a:sym typeface="Libre Franklin"/>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Libre Franklin"/>
                <a:ea typeface="Libre Franklin"/>
                <a:cs typeface="Libre Franklin"/>
                <a:sym typeface="Libre Franklin"/>
              </a:defRPr>
            </a:lvl3pPr>
            <a:lvl4pPr marL="1828800" marR="0" lvl="3" indent="-342900" algn="l" rtl="0">
              <a:lnSpc>
                <a:spcPct val="90000"/>
              </a:lnSpc>
              <a:spcBef>
                <a:spcPts val="500"/>
              </a:spcBef>
              <a:spcAft>
                <a:spcPts val="0"/>
              </a:spcAft>
              <a:buClr>
                <a:schemeClr val="dk1"/>
              </a:buClr>
              <a:buSzPts val="1800"/>
              <a:buFont typeface="Arial"/>
              <a:buChar char="•"/>
              <a:defRPr sz="1600" b="0" i="0" u="none" strike="noStrike" cap="none">
                <a:solidFill>
                  <a:schemeClr val="dk1"/>
                </a:solidFill>
                <a:latin typeface="Libre Franklin"/>
                <a:ea typeface="Libre Franklin"/>
                <a:cs typeface="Libre Franklin"/>
                <a:sym typeface="Libre Franklin"/>
              </a:defRPr>
            </a:lvl4pPr>
            <a:lvl5pPr marL="2286000" marR="0" lvl="4" indent="-342900" algn="l" rtl="0">
              <a:lnSpc>
                <a:spcPct val="90000"/>
              </a:lnSpc>
              <a:spcBef>
                <a:spcPts val="500"/>
              </a:spcBef>
              <a:spcAft>
                <a:spcPts val="0"/>
              </a:spcAft>
              <a:buClr>
                <a:schemeClr val="dk1"/>
              </a:buClr>
              <a:buSzPts val="1800"/>
              <a:buFont typeface="Arial"/>
              <a:buChar char="•"/>
              <a:defRPr sz="1400" b="0" i="0" u="none" strike="noStrike" cap="none">
                <a:solidFill>
                  <a:schemeClr val="dk1"/>
                </a:solidFill>
                <a:latin typeface="Libre Franklin"/>
                <a:ea typeface="Libre Franklin"/>
                <a:cs typeface="Libre Franklin"/>
                <a:sym typeface="Libre Frankl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pPr marL="0" indent="0"/>
            <a:r>
              <a:rPr lang="en-AU" sz="1800" dirty="0">
                <a:latin typeface="Franklin Gothic Book" panose="020B0503020102020204" pitchFamily="34" charset="0"/>
              </a:rPr>
              <a:t>There were 55 external referring agencies (listed below) and 21 referring schools. Collingwood College referred the most young people outside of the Les Twentyman Foundation (26% of referrals in total). </a:t>
            </a:r>
          </a:p>
        </p:txBody>
      </p:sp>
      <p:sp>
        <p:nvSpPr>
          <p:cNvPr id="2" name="TextBox 1"/>
          <p:cNvSpPr txBox="1"/>
          <p:nvPr/>
        </p:nvSpPr>
        <p:spPr>
          <a:xfrm>
            <a:off x="581655" y="6356350"/>
            <a:ext cx="8402268" cy="338554"/>
          </a:xfrm>
          <a:prstGeom prst="rect">
            <a:avLst/>
          </a:prstGeom>
          <a:noFill/>
        </p:spPr>
        <p:txBody>
          <a:bodyPr wrap="square" rtlCol="0">
            <a:spAutoFit/>
          </a:bodyPr>
          <a:lstStyle/>
          <a:p>
            <a:r>
              <a:rPr lang="en-AU" sz="1600" dirty="0"/>
              <a:t>*indicates the top 3 external referring agencies</a:t>
            </a:r>
          </a:p>
        </p:txBody>
      </p:sp>
    </p:spTree>
    <p:extLst>
      <p:ext uri="{BB962C8B-B14F-4D97-AF65-F5344CB8AC3E}">
        <p14:creationId xmlns:p14="http://schemas.microsoft.com/office/powerpoint/2010/main" val="3003249449"/>
      </p:ext>
    </p:extLst>
  </p:cSld>
  <p:clrMapOvr>
    <a:masterClrMapping/>
  </p:clrMapOvr>
</p:sld>
</file>

<file path=ppt/theme/theme1.xml><?xml version="1.0" encoding="utf-8"?>
<a:theme xmlns:a="http://schemas.openxmlformats.org/drawingml/2006/main" name="1_Office Theme">
  <a:themeElements>
    <a:clrScheme name="LesTwentyman">
      <a:dk1>
        <a:srgbClr val="000000"/>
      </a:dk1>
      <a:lt1>
        <a:srgbClr val="F7F5F2"/>
      </a:lt1>
      <a:dk2>
        <a:srgbClr val="383838"/>
      </a:dk2>
      <a:lt2>
        <a:srgbClr val="FFFFFF"/>
      </a:lt2>
      <a:accent1>
        <a:srgbClr val="FFA812"/>
      </a:accent1>
      <a:accent2>
        <a:srgbClr val="FF8712"/>
      </a:accent2>
      <a:accent3>
        <a:srgbClr val="8C8C8C"/>
      </a:accent3>
      <a:accent4>
        <a:srgbClr val="7F7370"/>
      </a:accent4>
      <a:accent5>
        <a:srgbClr val="BEBEBE"/>
      </a:accent5>
      <a:accent6>
        <a:srgbClr val="DCDCDC"/>
      </a:accent6>
      <a:hlink>
        <a:srgbClr val="FFA812"/>
      </a:hlink>
      <a:folHlink>
        <a:srgbClr val="FF871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LesTwentyman">
      <a:dk1>
        <a:srgbClr val="000000"/>
      </a:dk1>
      <a:lt1>
        <a:srgbClr val="F7F5F2"/>
      </a:lt1>
      <a:dk2>
        <a:srgbClr val="383838"/>
      </a:dk2>
      <a:lt2>
        <a:srgbClr val="FFFFFF"/>
      </a:lt2>
      <a:accent1>
        <a:srgbClr val="FFA812"/>
      </a:accent1>
      <a:accent2>
        <a:srgbClr val="FF8712"/>
      </a:accent2>
      <a:accent3>
        <a:srgbClr val="8C8C8C"/>
      </a:accent3>
      <a:accent4>
        <a:srgbClr val="7F7370"/>
      </a:accent4>
      <a:accent5>
        <a:srgbClr val="BEBEBE"/>
      </a:accent5>
      <a:accent6>
        <a:srgbClr val="DCDCDC"/>
      </a:accent6>
      <a:hlink>
        <a:srgbClr val="FFA812"/>
      </a:hlink>
      <a:folHlink>
        <a:srgbClr val="FF871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492</TotalTime>
  <Words>1110</Words>
  <Application>Microsoft Macintosh PowerPoint</Application>
  <PresentationFormat>Widescreen</PresentationFormat>
  <Paragraphs>154</Paragraphs>
  <Slides>13</Slides>
  <Notes>2</Notes>
  <HiddenSlides>0</HiddenSlides>
  <MMClips>1</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13</vt:i4>
      </vt:variant>
    </vt:vector>
  </HeadingPairs>
  <TitlesOfParts>
    <vt:vector size="21" baseType="lpstr">
      <vt:lpstr>Anton</vt:lpstr>
      <vt:lpstr>Arial</vt:lpstr>
      <vt:lpstr>Calibri</vt:lpstr>
      <vt:lpstr>Franklin Gothic Book</vt:lpstr>
      <vt:lpstr>Libre Franklin</vt:lpstr>
      <vt:lpstr>Libre Franklin Medium</vt:lpstr>
      <vt:lpstr>1_Office Theme</vt:lpstr>
      <vt:lpstr>Office Theme</vt:lpstr>
      <vt:lpstr>BACK TO SCHOOL  </vt:lpstr>
      <vt:lpstr>BACKGROUND</vt:lpstr>
      <vt:lpstr>THE IMPACT OF COVID19</vt:lpstr>
      <vt:lpstr>DEMOGRAPHICS</vt:lpstr>
      <vt:lpstr>PowerPoint Presentation</vt:lpstr>
      <vt:lpstr>ELIGIBILITY CRITERIA - COMPARISON</vt:lpstr>
      <vt:lpstr>CULTURAL BACKGROUND</vt:lpstr>
      <vt:lpstr>SCHOOLS AND LOCATIONS</vt:lpstr>
      <vt:lpstr>REFERRING AGENCIES</vt:lpstr>
      <vt:lpstr>CASE STUDY: A NEWLY ARRIVED FAMILY</vt:lpstr>
      <vt:lpstr>SUPPORTERS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BACK TO SCHOOL</dc:title>
  <dc:creator>Sarah Ryan</dc:creator>
  <cp:lastModifiedBy>Sally Tregear</cp:lastModifiedBy>
  <cp:revision>51</cp:revision>
  <dcterms:created xsi:type="dcterms:W3CDTF">2021-03-01T03:30:41Z</dcterms:created>
  <dcterms:modified xsi:type="dcterms:W3CDTF">2021-10-19T23:38:32Z</dcterms:modified>
</cp:coreProperties>
</file>